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74" r:id="rId6"/>
  </p:sldMasterIdLst>
  <p:notesMasterIdLst>
    <p:notesMasterId r:id="rId14"/>
  </p:notesMasterIdLst>
  <p:handoutMasterIdLst>
    <p:handoutMasterId r:id="rId15"/>
  </p:handoutMasterIdLst>
  <p:sldIdLst>
    <p:sldId id="274" r:id="rId7"/>
    <p:sldId id="1855" r:id="rId8"/>
    <p:sldId id="1856" r:id="rId9"/>
    <p:sldId id="1857" r:id="rId10"/>
    <p:sldId id="1858" r:id="rId11"/>
    <p:sldId id="1859" r:id="rId12"/>
    <p:sldId id="1860" r:id="rId13"/>
  </p:sldIdLst>
  <p:sldSz cx="12192000" cy="6858000"/>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 génération automatique de l'inventaire" id="{B0AC4043-DB00-4DB8-9D43-CCFBD5772A84}">
          <p14:sldIdLst>
            <p14:sldId id="274"/>
            <p14:sldId id="1855"/>
            <p14:sldId id="1856"/>
            <p14:sldId id="1857"/>
            <p14:sldId id="1858"/>
            <p14:sldId id="1859"/>
            <p14:sldId id="18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hscheba MACE" initials="BM" lastIdx="2" clrIdx="0">
    <p:extLst>
      <p:ext uri="{19B8F6BF-5375-455C-9EA6-DF929625EA0E}">
        <p15:presenceInfo xmlns:p15="http://schemas.microsoft.com/office/powerpoint/2012/main" userId="S-1-5-21-833316666-1019366098-612594122-2951" providerId="AD"/>
      </p:ext>
    </p:extLst>
  </p:cmAuthor>
  <p:cmAuthor id="2" name="Magguy FERREIRA" initials="MF" lastIdx="15" clrIdx="1">
    <p:extLst>
      <p:ext uri="{19B8F6BF-5375-455C-9EA6-DF929625EA0E}">
        <p15:presenceInfo xmlns:p15="http://schemas.microsoft.com/office/powerpoint/2012/main" userId="S::m.ferreira@cnb.avocat.fr::89fac310-ec4f-4c30-878e-1e6ba85cfd08" providerId="AD"/>
      </p:ext>
    </p:extLst>
  </p:cmAuthor>
  <p:cmAuthor id="3" name="Johan ESPINASSE" initials="JE" lastIdx="1" clrIdx="2">
    <p:extLst>
      <p:ext uri="{19B8F6BF-5375-455C-9EA6-DF929625EA0E}">
        <p15:presenceInfo xmlns:p15="http://schemas.microsoft.com/office/powerpoint/2012/main" userId="S::j.espinasse@cnb.avocat.fr::32668dee-437f-4227-8f49-6e5e5091bee1" providerId="AD"/>
      </p:ext>
    </p:extLst>
  </p:cmAuthor>
  <p:cmAuthor id="4" name="Bathscheba" initials="B" lastIdx="24" clrIdx="3">
    <p:extLst>
      <p:ext uri="{19B8F6BF-5375-455C-9EA6-DF929625EA0E}">
        <p15:presenceInfo xmlns:p15="http://schemas.microsoft.com/office/powerpoint/2012/main" userId="Bathscheba" providerId="None"/>
      </p:ext>
    </p:extLst>
  </p:cmAuthor>
  <p:cmAuthor id="5" name="Cécile CONSIGNY" initials="CC" lastIdx="2" clrIdx="4">
    <p:extLst>
      <p:ext uri="{19B8F6BF-5375-455C-9EA6-DF929625EA0E}">
        <p15:presenceInfo xmlns:p15="http://schemas.microsoft.com/office/powerpoint/2012/main" userId="S::c.consigny@cnb.avocat.fr::ffbaa1db-36fb-4ea1-8dab-9f63eb9f5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F36"/>
    <a:srgbClr val="F2E7E9"/>
    <a:srgbClr val="E4CCCF"/>
    <a:srgbClr val="E8E0B1"/>
    <a:srgbClr val="B11949"/>
    <a:srgbClr val="7587F3"/>
    <a:srgbClr val="564E4B"/>
    <a:srgbClr val="616C72"/>
    <a:srgbClr val="739DB7"/>
    <a:srgbClr val="E1B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15" autoAdjust="0"/>
    <p:restoredTop sz="94660"/>
  </p:normalViewPr>
  <p:slideViewPr>
    <p:cSldViewPr snapToGrid="0">
      <p:cViewPr varScale="1">
        <p:scale>
          <a:sx n="81" d="100"/>
          <a:sy n="81" d="100"/>
        </p:scale>
        <p:origin x="130"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FD3E3-1E7E-4117-BFC6-C43239267E89}"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fr-FR"/>
        </a:p>
      </dgm:t>
    </dgm:pt>
    <dgm:pt modelId="{9761A467-CA50-42F3-8D38-5D5A2FEE89E6}">
      <dgm:prSet custT="1"/>
      <dgm:spPr>
        <a:xfrm>
          <a:off x="42560" y="0"/>
          <a:ext cx="1127502" cy="1127502"/>
        </a:xfrm>
        <a:prstGeom prst="ellipse">
          <a:avLst/>
        </a:prstGeom>
        <a:solidFill>
          <a:srgbClr val="FFC000"/>
        </a:solidFill>
        <a:ln>
          <a:solidFill>
            <a:srgbClr val="FFC000"/>
          </a:solidFill>
        </a:ln>
        <a:effectLst>
          <a:outerShdw blurRad="50800" dist="38100" dir="2700000" rotWithShape="0">
            <a:srgbClr val="000000">
              <a:alpha val="60000"/>
            </a:srgbClr>
          </a:outerShdw>
        </a:effectLst>
        <a:scene3d>
          <a:camera prst="orthographicFront"/>
          <a:lightRig rig="flat" dir="t"/>
        </a:scene3d>
        <a:sp3d prstMaterial="plastic">
          <a:bevelT w="120900" h="88900"/>
          <a:bevelB w="88900" h="31750" prst="angle"/>
        </a:sp3d>
      </dgm:spPr>
      <dgm:t>
        <a:bodyPr/>
        <a:lstStyle/>
        <a:p>
          <a:pPr rtl="0">
            <a:buNone/>
          </a:pPr>
          <a:r>
            <a:rPr lang="fr-FR" sz="1000" dirty="0">
              <a:solidFill>
                <a:sysClr val="window" lastClr="FFFFFF"/>
              </a:solidFill>
              <a:latin typeface="Trebuchet MS" panose="020B0603020202020204"/>
              <a:ea typeface="+mn-ea"/>
              <a:cs typeface="+mn-cs"/>
            </a:rPr>
            <a:t>Signalement d’une erreur de nommage</a:t>
          </a:r>
        </a:p>
      </dgm:t>
    </dgm:pt>
    <dgm:pt modelId="{EE7F3A67-6566-451F-9DF9-63108942AFA5}" type="parTrans" cxnId="{CE2DFBA3-79BF-4F69-A9E3-C09209D82B66}">
      <dgm:prSet/>
      <dgm:spPr/>
      <dgm:t>
        <a:bodyPr/>
        <a:lstStyle/>
        <a:p>
          <a:endParaRPr lang="fr-FR"/>
        </a:p>
      </dgm:t>
    </dgm:pt>
    <dgm:pt modelId="{DE3868CB-09F0-4535-9320-0876A4C7DE71}" type="sibTrans" cxnId="{CE2DFBA3-79BF-4F69-A9E3-C09209D82B66}">
      <dgm:prSet/>
      <dgm:spPr/>
      <dgm:t>
        <a:bodyPr/>
        <a:lstStyle/>
        <a:p>
          <a:endParaRPr lang="fr-FR"/>
        </a:p>
      </dgm:t>
    </dgm:pt>
    <dgm:pt modelId="{E3231BFD-FBB3-404C-9D46-BBF30B80AEBF}" type="pres">
      <dgm:prSet presAssocID="{574FD3E3-1E7E-4117-BFC6-C43239267E89}" presName="cycle" presStyleCnt="0">
        <dgm:presLayoutVars>
          <dgm:dir/>
          <dgm:resizeHandles val="exact"/>
        </dgm:presLayoutVars>
      </dgm:prSet>
      <dgm:spPr/>
    </dgm:pt>
    <dgm:pt modelId="{2A5DD865-048D-4C3F-BC94-CA0137A3F6F2}" type="pres">
      <dgm:prSet presAssocID="{9761A467-CA50-42F3-8D38-5D5A2FEE89E6}" presName="node" presStyleLbl="node1" presStyleIdx="0" presStyleCnt="1" custRadScaleRad="110950" custRadScaleInc="-1758">
        <dgm:presLayoutVars>
          <dgm:bulletEnabled val="1"/>
        </dgm:presLayoutVars>
      </dgm:prSet>
      <dgm:spPr/>
    </dgm:pt>
  </dgm:ptLst>
  <dgm:cxnLst>
    <dgm:cxn modelId="{0D39E62B-DA77-43C5-B646-D60CEFF3DA2B}" type="presOf" srcId="{574FD3E3-1E7E-4117-BFC6-C43239267E89}" destId="{E3231BFD-FBB3-404C-9D46-BBF30B80AEBF}" srcOrd="0" destOrd="0" presId="urn:microsoft.com/office/officeart/2005/8/layout/cycle2"/>
    <dgm:cxn modelId="{DF879D60-41EE-4AA2-86AC-0125A0A184DE}" type="presOf" srcId="{9761A467-CA50-42F3-8D38-5D5A2FEE89E6}" destId="{2A5DD865-048D-4C3F-BC94-CA0137A3F6F2}" srcOrd="0" destOrd="0" presId="urn:microsoft.com/office/officeart/2005/8/layout/cycle2"/>
    <dgm:cxn modelId="{CE2DFBA3-79BF-4F69-A9E3-C09209D82B66}" srcId="{574FD3E3-1E7E-4117-BFC6-C43239267E89}" destId="{9761A467-CA50-42F3-8D38-5D5A2FEE89E6}" srcOrd="0" destOrd="0" parTransId="{EE7F3A67-6566-451F-9DF9-63108942AFA5}" sibTransId="{DE3868CB-09F0-4535-9320-0876A4C7DE71}"/>
    <dgm:cxn modelId="{C274C479-2B61-4547-ADA0-F8B7A2AE8FB1}" type="presParOf" srcId="{E3231BFD-FBB3-404C-9D46-BBF30B80AEBF}" destId="{2A5DD865-048D-4C3F-BC94-CA0137A3F6F2}"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DD865-048D-4C3F-BC94-CA0137A3F6F2}">
      <dsp:nvSpPr>
        <dsp:cNvPr id="0" name=""/>
        <dsp:cNvSpPr/>
      </dsp:nvSpPr>
      <dsp:spPr>
        <a:xfrm>
          <a:off x="0" y="1168"/>
          <a:ext cx="1108049" cy="1108049"/>
        </a:xfrm>
        <a:prstGeom prst="ellipse">
          <a:avLst/>
        </a:prstGeom>
        <a:solidFill>
          <a:srgbClr val="FFC000"/>
        </a:solidFill>
        <a:ln>
          <a:solidFill>
            <a:srgbClr val="FFC000"/>
          </a:solidFill>
        </a:ln>
        <a:effectLst>
          <a:outerShdw blurRad="50800" dist="38100" dir="27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fr-FR" sz="1000" kern="1200" dirty="0">
              <a:solidFill>
                <a:sysClr val="window" lastClr="FFFFFF"/>
              </a:solidFill>
              <a:latin typeface="Trebuchet MS" panose="020B0603020202020204"/>
              <a:ea typeface="+mn-ea"/>
              <a:cs typeface="+mn-cs"/>
            </a:rPr>
            <a:t>Signalement d’une erreur de nommage</a:t>
          </a:r>
        </a:p>
      </dsp:txBody>
      <dsp:txXfrm>
        <a:off x="162270" y="163438"/>
        <a:ext cx="783509" cy="7835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0AB2C9-5436-BE4F-A8DB-A23AFF600A06}"/>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37D873B-41CD-B347-B687-8A3EB3EAE36F}"/>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30FE8A1-8689-2D45-8B71-B8090D908424}" type="datetimeFigureOut">
              <a:rPr lang="fr-FR" smtClean="0"/>
              <a:t>20/08/2021</a:t>
            </a:fld>
            <a:endParaRPr lang="fr-FR"/>
          </a:p>
        </p:txBody>
      </p:sp>
      <p:sp>
        <p:nvSpPr>
          <p:cNvPr id="4" name="Espace réservé du pied de page 3">
            <a:extLst>
              <a:ext uri="{FF2B5EF4-FFF2-40B4-BE49-F238E27FC236}">
                <a16:creationId xmlns:a16="http://schemas.microsoft.com/office/drawing/2014/main" id="{1E5F6EBF-311C-834B-9AD1-782B3ED739DC}"/>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198C9CA-5007-BC41-8975-227BB4236BBF}"/>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49E13E5-7DF5-5E41-A784-7D3554C522EE}" type="slidenum">
              <a:rPr lang="fr-FR" smtClean="0"/>
              <a:t>‹N°›</a:t>
            </a:fld>
            <a:endParaRPr lang="fr-FR"/>
          </a:p>
        </p:txBody>
      </p:sp>
    </p:spTree>
    <p:extLst>
      <p:ext uri="{BB962C8B-B14F-4D97-AF65-F5344CB8AC3E}">
        <p14:creationId xmlns:p14="http://schemas.microsoft.com/office/powerpoint/2010/main" val="2123984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39BDC0C-0146-804C-B98F-739C620892A6}" type="datetimeFigureOut">
              <a:rPr lang="fr-FR" smtClean="0"/>
              <a:t>20/08/2021</a:t>
            </a:fld>
            <a:endParaRPr lang="fr-FR"/>
          </a:p>
        </p:txBody>
      </p:sp>
      <p:sp>
        <p:nvSpPr>
          <p:cNvPr id="4" name="Espace réservé de l'image des diapositives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C65E5AC9-F6AF-4E4D-A6C2-30F9F81A0BFE}" type="slidenum">
              <a:rPr lang="fr-FR" smtClean="0"/>
              <a:t>‹N°›</a:t>
            </a:fld>
            <a:endParaRPr lang="fr-FR"/>
          </a:p>
        </p:txBody>
      </p:sp>
    </p:spTree>
    <p:extLst>
      <p:ext uri="{BB962C8B-B14F-4D97-AF65-F5344CB8AC3E}">
        <p14:creationId xmlns:p14="http://schemas.microsoft.com/office/powerpoint/2010/main" val="24294717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5E5AC9-F6AF-4E4D-A6C2-30F9F81A0BFE}" type="slidenum">
              <a:rPr lang="fr-FR" smtClean="0"/>
              <a:t>2</a:t>
            </a:fld>
            <a:endParaRPr lang="fr-FR"/>
          </a:p>
        </p:txBody>
      </p:sp>
    </p:spTree>
    <p:extLst>
      <p:ext uri="{BB962C8B-B14F-4D97-AF65-F5344CB8AC3E}">
        <p14:creationId xmlns:p14="http://schemas.microsoft.com/office/powerpoint/2010/main" val="44506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5E5AC9-F6AF-4E4D-A6C2-30F9F81A0BFE}" type="slidenum">
              <a:rPr lang="fr-FR" smtClean="0"/>
              <a:t>3</a:t>
            </a:fld>
            <a:endParaRPr lang="fr-FR"/>
          </a:p>
        </p:txBody>
      </p:sp>
    </p:spTree>
    <p:extLst>
      <p:ext uri="{BB962C8B-B14F-4D97-AF65-F5344CB8AC3E}">
        <p14:creationId xmlns:p14="http://schemas.microsoft.com/office/powerpoint/2010/main" val="350988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5E5AC9-F6AF-4E4D-A6C2-30F9F81A0BFE}" type="slidenum">
              <a:rPr lang="fr-FR" smtClean="0"/>
              <a:t>4</a:t>
            </a:fld>
            <a:endParaRPr lang="fr-FR"/>
          </a:p>
        </p:txBody>
      </p:sp>
    </p:spTree>
    <p:extLst>
      <p:ext uri="{BB962C8B-B14F-4D97-AF65-F5344CB8AC3E}">
        <p14:creationId xmlns:p14="http://schemas.microsoft.com/office/powerpoint/2010/main" val="17477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5E5AC9-F6AF-4E4D-A6C2-30F9F81A0BFE}" type="slidenum">
              <a:rPr lang="fr-FR" smtClean="0"/>
              <a:t>5</a:t>
            </a:fld>
            <a:endParaRPr lang="fr-FR"/>
          </a:p>
        </p:txBody>
      </p:sp>
    </p:spTree>
    <p:extLst>
      <p:ext uri="{BB962C8B-B14F-4D97-AF65-F5344CB8AC3E}">
        <p14:creationId xmlns:p14="http://schemas.microsoft.com/office/powerpoint/2010/main" val="342893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5E5AC9-F6AF-4E4D-A6C2-30F9F81A0BFE}" type="slidenum">
              <a:rPr lang="fr-FR" smtClean="0"/>
              <a:t>6</a:t>
            </a:fld>
            <a:endParaRPr lang="fr-FR"/>
          </a:p>
        </p:txBody>
      </p:sp>
    </p:spTree>
    <p:extLst>
      <p:ext uri="{BB962C8B-B14F-4D97-AF65-F5344CB8AC3E}">
        <p14:creationId xmlns:p14="http://schemas.microsoft.com/office/powerpoint/2010/main" val="110136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65E5AC9-F6AF-4E4D-A6C2-30F9F81A0BFE}" type="slidenum">
              <a:rPr lang="fr-FR" smtClean="0"/>
              <a:t>7</a:t>
            </a:fld>
            <a:endParaRPr lang="fr-FR"/>
          </a:p>
        </p:txBody>
      </p:sp>
    </p:spTree>
    <p:extLst>
      <p:ext uri="{BB962C8B-B14F-4D97-AF65-F5344CB8AC3E}">
        <p14:creationId xmlns:p14="http://schemas.microsoft.com/office/powerpoint/2010/main" val="1422082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8" name="Forme libre 37">
            <a:extLst>
              <a:ext uri="{FF2B5EF4-FFF2-40B4-BE49-F238E27FC236}">
                <a16:creationId xmlns:a16="http://schemas.microsoft.com/office/drawing/2014/main" id="{0343B74B-4B4C-924A-8691-660FE9D1E43C}"/>
              </a:ext>
            </a:extLst>
          </p:cNvPr>
          <p:cNvSpPr/>
          <p:nvPr userDrawn="1"/>
        </p:nvSpPr>
        <p:spPr>
          <a:xfrm>
            <a:off x="4704824" y="261257"/>
            <a:ext cx="7228114" cy="6346371"/>
          </a:xfrm>
          <a:custGeom>
            <a:avLst/>
            <a:gdLst>
              <a:gd name="connsiteX0" fmla="*/ 0 w 7228114"/>
              <a:gd name="connsiteY0" fmla="*/ 0 h 6346371"/>
              <a:gd name="connsiteX1" fmla="*/ 7228114 w 7228114"/>
              <a:gd name="connsiteY1" fmla="*/ 0 h 6346371"/>
              <a:gd name="connsiteX2" fmla="*/ 7228114 w 7228114"/>
              <a:gd name="connsiteY2" fmla="*/ 6346371 h 6346371"/>
              <a:gd name="connsiteX3" fmla="*/ 2739442 w 7228114"/>
              <a:gd name="connsiteY3" fmla="*/ 6346371 h 6346371"/>
              <a:gd name="connsiteX4" fmla="*/ 2739442 w 7228114"/>
              <a:gd name="connsiteY4" fmla="*/ 3699331 h 6346371"/>
              <a:gd name="connsiteX5" fmla="*/ 2739441 w 7228114"/>
              <a:gd name="connsiteY5" fmla="*/ 3699331 h 6346371"/>
              <a:gd name="connsiteX6" fmla="*/ 2739441 w 7228114"/>
              <a:gd name="connsiteY6" fmla="*/ 1546218 h 6346371"/>
              <a:gd name="connsiteX7" fmla="*/ 0 w 7228114"/>
              <a:gd name="connsiteY7" fmla="*/ 5446 h 63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8114" h="6346371">
                <a:moveTo>
                  <a:pt x="0" y="0"/>
                </a:moveTo>
                <a:lnTo>
                  <a:pt x="7228114" y="0"/>
                </a:lnTo>
                <a:lnTo>
                  <a:pt x="7228114" y="6346371"/>
                </a:lnTo>
                <a:lnTo>
                  <a:pt x="2739442" y="6346371"/>
                </a:lnTo>
                <a:lnTo>
                  <a:pt x="2739442" y="3699331"/>
                </a:lnTo>
                <a:lnTo>
                  <a:pt x="2739441" y="3699331"/>
                </a:lnTo>
                <a:lnTo>
                  <a:pt x="2739441" y="1546218"/>
                </a:lnTo>
                <a:lnTo>
                  <a:pt x="0" y="5446"/>
                </a:lnTo>
                <a:close/>
              </a:path>
            </a:pathLst>
          </a:custGeom>
          <a:blipFill>
            <a:blip r:embed="rId2"/>
            <a:srcRect/>
            <a:stretch>
              <a:fillRect l="-15851" r="-158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1C3C62A-D3FB-7E4B-AA74-61F566BA6F1E}"/>
              </a:ext>
            </a:extLst>
          </p:cNvPr>
          <p:cNvSpPr>
            <a:spLocks noGrp="1"/>
          </p:cNvSpPr>
          <p:nvPr>
            <p:ph type="ctrTitle" hasCustomPrompt="1"/>
          </p:nvPr>
        </p:nvSpPr>
        <p:spPr>
          <a:xfrm>
            <a:off x="1874196" y="1659005"/>
            <a:ext cx="4993532" cy="1596957"/>
          </a:xfrm>
        </p:spPr>
        <p:txBody>
          <a:bodyPr anchor="t">
            <a:normAutofit/>
          </a:bodyPr>
          <a:lstStyle>
            <a:lvl1pPr algn="l">
              <a:defRPr sz="4000"/>
            </a:lvl1pPr>
          </a:lstStyle>
          <a:p>
            <a:r>
              <a:rPr lang="fr-FR"/>
              <a:t>TITRE DE</a:t>
            </a:r>
            <a:br>
              <a:rPr lang="fr-FR"/>
            </a:br>
            <a:r>
              <a:rPr lang="fr-FR"/>
              <a:t>LA PRÉSENTATION</a:t>
            </a:r>
            <a:br>
              <a:rPr lang="fr-FR"/>
            </a:br>
            <a:r>
              <a:rPr lang="fr-FR"/>
              <a:t>SUR TROIS LIGNES</a:t>
            </a:r>
          </a:p>
        </p:txBody>
      </p:sp>
      <p:sp>
        <p:nvSpPr>
          <p:cNvPr id="3" name="Sous-titre 2">
            <a:extLst>
              <a:ext uri="{FF2B5EF4-FFF2-40B4-BE49-F238E27FC236}">
                <a16:creationId xmlns:a16="http://schemas.microsoft.com/office/drawing/2014/main" id="{0C93B620-1ACB-C64D-9BDE-1FEFEA25F572}"/>
              </a:ext>
            </a:extLst>
          </p:cNvPr>
          <p:cNvSpPr>
            <a:spLocks noGrp="1"/>
          </p:cNvSpPr>
          <p:nvPr>
            <p:ph type="subTitle" idx="1" hasCustomPrompt="1"/>
          </p:nvPr>
        </p:nvSpPr>
        <p:spPr>
          <a:xfrm>
            <a:off x="1874196" y="3945748"/>
            <a:ext cx="4993532" cy="1655762"/>
          </a:xfrm>
          <a:prstGeom prst="rect">
            <a:avLst/>
          </a:prstGeom>
        </p:spPr>
        <p:txBody>
          <a:bodyPr>
            <a:normAutofit/>
          </a:bodyPr>
          <a:lstStyle>
            <a:lvl1pPr marL="0" indent="0" algn="l">
              <a:buNone/>
              <a:defRPr sz="1800">
                <a:solidFill>
                  <a:srgbClr val="A50F3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solidFill>
                  <a:srgbClr val="A50F36"/>
                </a:solidFill>
                <a:latin typeface="Arial" panose="020B0604020202020204" pitchFamily="34" charset="0"/>
                <a:cs typeface="Arial" panose="020B0604020202020204" pitchFamily="34" charset="0"/>
              </a:rPr>
              <a:t>SOUS TITRE SUR UNE LIGNE </a:t>
            </a:r>
            <a:br>
              <a:rPr lang="fr-FR">
                <a:solidFill>
                  <a:srgbClr val="A50F36"/>
                </a:solidFill>
                <a:latin typeface="Arial" panose="020B0604020202020204" pitchFamily="34" charset="0"/>
                <a:cs typeface="Arial" panose="020B0604020202020204" pitchFamily="34" charset="0"/>
              </a:rPr>
            </a:br>
            <a:r>
              <a:rPr lang="fr-FR">
                <a:solidFill>
                  <a:srgbClr val="A50F36"/>
                </a:solidFill>
                <a:latin typeface="Arial" panose="020B0604020202020204" pitchFamily="34" charset="0"/>
                <a:cs typeface="Arial" panose="020B0604020202020204" pitchFamily="34" charset="0"/>
              </a:rPr>
              <a:t>OU DEUX</a:t>
            </a:r>
          </a:p>
        </p:txBody>
      </p:sp>
      <p:cxnSp>
        <p:nvCxnSpPr>
          <p:cNvPr id="15" name="Connecteur droit 14">
            <a:extLst>
              <a:ext uri="{FF2B5EF4-FFF2-40B4-BE49-F238E27FC236}">
                <a16:creationId xmlns:a16="http://schemas.microsoft.com/office/drawing/2014/main" id="{E40F8D41-766A-0F46-9E43-147CF6859063}"/>
              </a:ext>
            </a:extLst>
          </p:cNvPr>
          <p:cNvCxnSpPr/>
          <p:nvPr userDrawn="1"/>
        </p:nvCxnSpPr>
        <p:spPr>
          <a:xfrm>
            <a:off x="1971472" y="3785544"/>
            <a:ext cx="1440000" cy="0"/>
          </a:xfrm>
          <a:prstGeom prst="line">
            <a:avLst/>
          </a:prstGeom>
          <a:ln w="28575">
            <a:solidFill>
              <a:srgbClr val="E1B73E"/>
            </a:solidFill>
          </a:ln>
        </p:spPr>
        <p:style>
          <a:lnRef idx="1">
            <a:schemeClr val="accent1"/>
          </a:lnRef>
          <a:fillRef idx="0">
            <a:schemeClr val="accent1"/>
          </a:fillRef>
          <a:effectRef idx="0">
            <a:schemeClr val="accent1"/>
          </a:effectRef>
          <a:fontRef idx="minor">
            <a:schemeClr val="tx1"/>
          </a:fontRef>
        </p:style>
      </p:cxnSp>
      <p:sp>
        <p:nvSpPr>
          <p:cNvPr id="16" name="Hexagone 15">
            <a:extLst>
              <a:ext uri="{FF2B5EF4-FFF2-40B4-BE49-F238E27FC236}">
                <a16:creationId xmlns:a16="http://schemas.microsoft.com/office/drawing/2014/main" id="{58E1836D-50CF-6745-BFB3-797ACCD6C554}"/>
              </a:ext>
            </a:extLst>
          </p:cNvPr>
          <p:cNvSpPr/>
          <p:nvPr userDrawn="1"/>
        </p:nvSpPr>
        <p:spPr>
          <a:xfrm rot="16200000">
            <a:off x="5882257" y="3642744"/>
            <a:ext cx="3181017" cy="2753530"/>
          </a:xfrm>
          <a:prstGeom prst="hexagon">
            <a:avLst>
              <a:gd name="adj" fmla="val 28940"/>
              <a:gd name="vf" fmla="val 115470"/>
            </a:avLst>
          </a:prstGeom>
          <a:solidFill>
            <a:srgbClr val="A50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descr="Une image contenant texte&#10;&#10;Description générée automatiquement">
            <a:extLst>
              <a:ext uri="{FF2B5EF4-FFF2-40B4-BE49-F238E27FC236}">
                <a16:creationId xmlns:a16="http://schemas.microsoft.com/office/drawing/2014/main" id="{4CDC2433-B067-2146-BF10-A9E98F79CA6E}"/>
              </a:ext>
            </a:extLst>
          </p:cNvPr>
          <p:cNvPicPr>
            <a:picLocks noChangeAspect="1"/>
          </p:cNvPicPr>
          <p:nvPr userDrawn="1"/>
        </p:nvPicPr>
        <p:blipFill>
          <a:blip r:embed="rId3"/>
          <a:stretch>
            <a:fillRect/>
          </a:stretch>
        </p:blipFill>
        <p:spPr>
          <a:xfrm>
            <a:off x="10007601" y="0"/>
            <a:ext cx="2184399" cy="1845881"/>
          </a:xfrm>
          <a:prstGeom prst="rect">
            <a:avLst/>
          </a:prstGeom>
        </p:spPr>
      </p:pic>
      <p:sp>
        <p:nvSpPr>
          <p:cNvPr id="45" name="Espace réservé du texte 44">
            <a:extLst>
              <a:ext uri="{FF2B5EF4-FFF2-40B4-BE49-F238E27FC236}">
                <a16:creationId xmlns:a16="http://schemas.microsoft.com/office/drawing/2014/main" id="{4557F537-BD62-FC4B-9A5A-D9795B91AFA7}"/>
              </a:ext>
            </a:extLst>
          </p:cNvPr>
          <p:cNvSpPr>
            <a:spLocks noGrp="1"/>
          </p:cNvSpPr>
          <p:nvPr>
            <p:ph type="body" sz="quarter" idx="10" hasCustomPrompt="1"/>
          </p:nvPr>
        </p:nvSpPr>
        <p:spPr>
          <a:xfrm>
            <a:off x="6096000" y="4232275"/>
            <a:ext cx="2754313" cy="1027113"/>
          </a:xfrm>
        </p:spPr>
        <p:txBody>
          <a:bodyPr anchor="ctr"/>
          <a:lstStyle>
            <a:lvl1pPr algn="ctr">
              <a:defRPr b="1">
                <a:solidFill>
                  <a:schemeClr val="bg1"/>
                </a:solidFill>
              </a:defRPr>
            </a:lvl1pPr>
          </a:lstStyle>
          <a:p>
            <a:r>
              <a:rPr lang="fr-FR"/>
              <a:t>NOM DE LA COMMISSION OU DU SERVICE</a:t>
            </a:r>
          </a:p>
        </p:txBody>
      </p:sp>
      <p:sp>
        <p:nvSpPr>
          <p:cNvPr id="47" name="Espace réservé du texte 46">
            <a:extLst>
              <a:ext uri="{FF2B5EF4-FFF2-40B4-BE49-F238E27FC236}">
                <a16:creationId xmlns:a16="http://schemas.microsoft.com/office/drawing/2014/main" id="{BF31677D-191C-D344-9516-A19B815207ED}"/>
              </a:ext>
            </a:extLst>
          </p:cNvPr>
          <p:cNvSpPr>
            <a:spLocks noGrp="1"/>
          </p:cNvSpPr>
          <p:nvPr>
            <p:ph type="body" sz="quarter" idx="11" hasCustomPrompt="1"/>
          </p:nvPr>
        </p:nvSpPr>
        <p:spPr>
          <a:xfrm>
            <a:off x="6096000" y="5259388"/>
            <a:ext cx="2754313" cy="558800"/>
          </a:xfrm>
        </p:spPr>
        <p:txBody>
          <a:bodyPr anchor="ctr"/>
          <a:lstStyle>
            <a:lvl1pPr algn="ctr">
              <a:defRPr>
                <a:solidFill>
                  <a:schemeClr val="bg1"/>
                </a:solidFill>
              </a:defRPr>
            </a:lvl1pPr>
          </a:lstStyle>
          <a:p>
            <a:r>
              <a:rPr lang="fr-FR"/>
              <a:t>Date</a:t>
            </a:r>
          </a:p>
        </p:txBody>
      </p:sp>
      <p:cxnSp>
        <p:nvCxnSpPr>
          <p:cNvPr id="48" name="Connecteur droit 47">
            <a:extLst>
              <a:ext uri="{FF2B5EF4-FFF2-40B4-BE49-F238E27FC236}">
                <a16:creationId xmlns:a16="http://schemas.microsoft.com/office/drawing/2014/main" id="{38BD1F11-CED1-844E-A3D4-C9B7AE19517C}"/>
              </a:ext>
            </a:extLst>
          </p:cNvPr>
          <p:cNvCxnSpPr>
            <a:cxnSpLocks/>
          </p:cNvCxnSpPr>
          <p:nvPr userDrawn="1"/>
        </p:nvCxnSpPr>
        <p:spPr>
          <a:xfrm>
            <a:off x="7175551" y="4234542"/>
            <a:ext cx="5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32122105-66AF-7746-BFD2-70857BB9836F}"/>
              </a:ext>
            </a:extLst>
          </p:cNvPr>
          <p:cNvCxnSpPr>
            <a:cxnSpLocks/>
          </p:cNvCxnSpPr>
          <p:nvPr userDrawn="1"/>
        </p:nvCxnSpPr>
        <p:spPr>
          <a:xfrm>
            <a:off x="7175551" y="5802085"/>
            <a:ext cx="5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63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545977A-D5B5-8F43-BC25-BC9678F34759}"/>
              </a:ext>
            </a:extLst>
          </p:cNvPr>
          <p:cNvPicPr>
            <a:picLocks noChangeAspect="1"/>
          </p:cNvPicPr>
          <p:nvPr userDrawn="1"/>
        </p:nvPicPr>
        <p:blipFill>
          <a:blip r:embed="rId3"/>
          <a:stretch>
            <a:fillRect/>
          </a:stretch>
        </p:blipFill>
        <p:spPr>
          <a:xfrm>
            <a:off x="0" y="6178655"/>
            <a:ext cx="12192000" cy="679345"/>
          </a:xfrm>
          <a:prstGeom prst="rect">
            <a:avLst/>
          </a:prstGeom>
        </p:spPr>
      </p:pic>
      <p:sp>
        <p:nvSpPr>
          <p:cNvPr id="9" name="Espace réservé du texte 12">
            <a:extLst>
              <a:ext uri="{FF2B5EF4-FFF2-40B4-BE49-F238E27FC236}">
                <a16:creationId xmlns:a16="http://schemas.microsoft.com/office/drawing/2014/main" id="{03E18F32-2F04-E141-9A56-913ACB521DB2}"/>
              </a:ext>
            </a:extLst>
          </p:cNvPr>
          <p:cNvSpPr>
            <a:spLocks noGrp="1"/>
          </p:cNvSpPr>
          <p:nvPr>
            <p:ph type="body" sz="quarter" idx="10" hasCustomPrompt="1"/>
          </p:nvPr>
        </p:nvSpPr>
        <p:spPr>
          <a:xfrm>
            <a:off x="3908927" y="83225"/>
            <a:ext cx="4374091" cy="232408"/>
          </a:xfrm>
        </p:spPr>
        <p:txBody>
          <a:bodyPr>
            <a:noAutofit/>
          </a:bodyPr>
          <a:lstStyle>
            <a:lvl1pPr marL="0" indent="0">
              <a:buNone/>
              <a:defRPr sz="1467">
                <a:solidFill>
                  <a:schemeClr val="tx2"/>
                </a:solidFill>
                <a:latin typeface="Marianne" panose="02000000000000000000" pitchFamily="50" charset="0"/>
              </a:defRPr>
            </a:lvl1pPr>
          </a:lstStyle>
          <a:p>
            <a:r>
              <a:rPr lang="fr-FR"/>
              <a:t>Titre du Module</a:t>
            </a:r>
          </a:p>
        </p:txBody>
      </p:sp>
      <p:sp>
        <p:nvSpPr>
          <p:cNvPr id="11" name="Espace réservé du texte 12">
            <a:extLst>
              <a:ext uri="{FF2B5EF4-FFF2-40B4-BE49-F238E27FC236}">
                <a16:creationId xmlns:a16="http://schemas.microsoft.com/office/drawing/2014/main" id="{36A5E97E-3D95-3B42-B56B-2AB46F992BA7}"/>
              </a:ext>
            </a:extLst>
          </p:cNvPr>
          <p:cNvSpPr>
            <a:spLocks noGrp="1"/>
          </p:cNvSpPr>
          <p:nvPr>
            <p:ph type="body" sz="quarter" idx="12" hasCustomPrompt="1"/>
          </p:nvPr>
        </p:nvSpPr>
        <p:spPr>
          <a:xfrm>
            <a:off x="1021921" y="6302645"/>
            <a:ext cx="9268127" cy="448731"/>
          </a:xfrm>
        </p:spPr>
        <p:txBody>
          <a:bodyPr>
            <a:normAutofit/>
          </a:bodyPr>
          <a:lstStyle>
            <a:lvl1pPr marL="0" indent="0">
              <a:lnSpc>
                <a:spcPct val="100000"/>
              </a:lnSpc>
              <a:spcBef>
                <a:spcPts val="0"/>
              </a:spcBef>
              <a:buNone/>
              <a:defRPr sz="1200" b="0">
                <a:solidFill>
                  <a:schemeClr val="tx1"/>
                </a:solidFill>
                <a:latin typeface="Marianne" panose="02000000000000000000" pitchFamily="50" charset="0"/>
              </a:defRPr>
            </a:lvl1pPr>
          </a:lstStyle>
          <a:p>
            <a:r>
              <a:rPr lang="fr-FR" noProof="0"/>
              <a:t>Texte voix-off: Le </a:t>
            </a:r>
            <a:r>
              <a:rPr lang="fr-FR" noProof="0" err="1"/>
              <a:t>Lorem</a:t>
            </a:r>
            <a:r>
              <a:rPr lang="fr-FR" noProof="0"/>
              <a:t> </a:t>
            </a:r>
            <a:r>
              <a:rPr lang="fr-FR" noProof="0" err="1"/>
              <a:t>Ipsum</a:t>
            </a:r>
            <a:r>
              <a:rPr lang="fr-FR" noProof="0"/>
              <a:t> est simplement du faux texte employé dans la composition et la mise en page avant impression. </a:t>
            </a:r>
          </a:p>
          <a:p>
            <a:r>
              <a:rPr lang="fr-FR" noProof="0"/>
              <a:t>Le </a:t>
            </a:r>
            <a:r>
              <a:rPr lang="fr-FR" noProof="0" err="1"/>
              <a:t>Lorem</a:t>
            </a:r>
            <a:r>
              <a:rPr lang="fr-FR" noProof="0"/>
              <a:t> </a:t>
            </a:r>
            <a:r>
              <a:rPr lang="fr-FR" noProof="0" err="1"/>
              <a:t>Ipsum</a:t>
            </a:r>
            <a:r>
              <a:rPr lang="fr-FR" noProof="0"/>
              <a:t> est le faux texte standard de l'imprimerie depuis les années 1500.</a:t>
            </a:r>
          </a:p>
        </p:txBody>
      </p:sp>
      <p:sp>
        <p:nvSpPr>
          <p:cNvPr id="2" name="Title 1"/>
          <p:cNvSpPr>
            <a:spLocks noGrp="1"/>
          </p:cNvSpPr>
          <p:nvPr>
            <p:ph type="title"/>
          </p:nvPr>
        </p:nvSpPr>
        <p:spPr>
          <a:xfrm>
            <a:off x="282015" y="786049"/>
            <a:ext cx="10515600" cy="357801"/>
          </a:xfrm>
          <a:noFill/>
        </p:spPr>
        <p:txBody>
          <a:bodyPr anchor="b">
            <a:normAutofit/>
          </a:bodyPr>
          <a:lstStyle>
            <a:lvl1pPr>
              <a:defRPr sz="1600" b="1">
                <a:solidFill>
                  <a:schemeClr val="tx2"/>
                </a:solidFill>
                <a:latin typeface="Marianne" panose="02000000000000000000" pitchFamily="50" charset="0"/>
              </a:defRPr>
            </a:lvl1pPr>
          </a:lstStyle>
          <a:p>
            <a:r>
              <a:rPr lang="fr-FR"/>
              <a:t>Modifiez le style du titre</a:t>
            </a:r>
            <a:endParaRPr lang="en-US"/>
          </a:p>
        </p:txBody>
      </p:sp>
      <p:sp>
        <p:nvSpPr>
          <p:cNvPr id="3" name="Text Placeholder 2"/>
          <p:cNvSpPr>
            <a:spLocks noGrp="1"/>
          </p:cNvSpPr>
          <p:nvPr>
            <p:ph type="body" idx="1"/>
          </p:nvPr>
        </p:nvSpPr>
        <p:spPr>
          <a:xfrm>
            <a:off x="831850" y="1577545"/>
            <a:ext cx="10515600" cy="4512106"/>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a:p>
        </p:txBody>
      </p:sp>
      <p:cxnSp>
        <p:nvCxnSpPr>
          <p:cNvPr id="15" name="Connecteur droit 14">
            <a:extLst>
              <a:ext uri="{FF2B5EF4-FFF2-40B4-BE49-F238E27FC236}">
                <a16:creationId xmlns:a16="http://schemas.microsoft.com/office/drawing/2014/main" id="{D869D68A-3FF6-2547-81C1-F58E1996D918}"/>
              </a:ext>
            </a:extLst>
          </p:cNvPr>
          <p:cNvCxnSpPr/>
          <p:nvPr userDrawn="1"/>
        </p:nvCxnSpPr>
        <p:spPr>
          <a:xfrm>
            <a:off x="282015" y="1230963"/>
            <a:ext cx="247911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Espace réservé du texte 12">
            <a:extLst>
              <a:ext uri="{FF2B5EF4-FFF2-40B4-BE49-F238E27FC236}">
                <a16:creationId xmlns:a16="http://schemas.microsoft.com/office/drawing/2014/main" id="{BF4FFB3F-1754-9743-8DF1-61B107505F91}"/>
              </a:ext>
            </a:extLst>
          </p:cNvPr>
          <p:cNvSpPr>
            <a:spLocks noGrp="1"/>
          </p:cNvSpPr>
          <p:nvPr>
            <p:ph type="body" sz="quarter" idx="11" hasCustomPrompt="1"/>
          </p:nvPr>
        </p:nvSpPr>
        <p:spPr>
          <a:xfrm>
            <a:off x="3902953" y="328221"/>
            <a:ext cx="4374091" cy="232408"/>
          </a:xfrm>
        </p:spPr>
        <p:txBody>
          <a:bodyPr>
            <a:noAutofit/>
          </a:bodyPr>
          <a:lstStyle>
            <a:lvl1pPr marL="0" indent="0">
              <a:buNone/>
              <a:defRPr sz="1467" b="1">
                <a:solidFill>
                  <a:schemeClr val="tx1"/>
                </a:solidFill>
                <a:latin typeface="Marianne" panose="02000000000000000000" pitchFamily="50" charset="0"/>
              </a:defRPr>
            </a:lvl1pPr>
          </a:lstStyle>
          <a:p>
            <a:r>
              <a:rPr lang="fr-FR"/>
              <a:t>Titre du chapitre</a:t>
            </a:r>
          </a:p>
        </p:txBody>
      </p:sp>
      <p:sp>
        <p:nvSpPr>
          <p:cNvPr id="6" name="Rectangle 5">
            <a:extLst>
              <a:ext uri="{FF2B5EF4-FFF2-40B4-BE49-F238E27FC236}">
                <a16:creationId xmlns:a16="http://schemas.microsoft.com/office/drawing/2014/main" id="{0BCAE17D-526B-46EB-84EF-A4FE71D22FB9}"/>
              </a:ext>
            </a:extLst>
          </p:cNvPr>
          <p:cNvSpPr/>
          <p:nvPr userDrawn="1"/>
        </p:nvSpPr>
        <p:spPr>
          <a:xfrm>
            <a:off x="0" y="-1"/>
            <a:ext cx="12192000" cy="78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pic>
        <p:nvPicPr>
          <p:cNvPr id="17" name="Image 16">
            <a:extLst>
              <a:ext uri="{FF2B5EF4-FFF2-40B4-BE49-F238E27FC236}">
                <a16:creationId xmlns:a16="http://schemas.microsoft.com/office/drawing/2014/main" id="{AD21F19B-28E2-445C-B55C-8989D597288B}"/>
              </a:ext>
            </a:extLst>
          </p:cNvPr>
          <p:cNvPicPr>
            <a:picLocks noChangeAspect="1"/>
          </p:cNvPicPr>
          <p:nvPr userDrawn="1"/>
        </p:nvPicPr>
        <p:blipFill>
          <a:blip r:embed="rId4"/>
          <a:stretch>
            <a:fillRect/>
          </a:stretch>
        </p:blipFill>
        <p:spPr>
          <a:xfrm>
            <a:off x="387048" y="110672"/>
            <a:ext cx="11534019" cy="476015"/>
          </a:xfrm>
          <a:prstGeom prst="rect">
            <a:avLst/>
          </a:prstGeom>
        </p:spPr>
      </p:pic>
    </p:spTree>
    <p:custDataLst>
      <p:tags r:id="rId1"/>
    </p:custDataLst>
    <p:extLst>
      <p:ext uri="{BB962C8B-B14F-4D97-AF65-F5344CB8AC3E}">
        <p14:creationId xmlns:p14="http://schemas.microsoft.com/office/powerpoint/2010/main" val="60767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sp>
        <p:nvSpPr>
          <p:cNvPr id="9" name="Espace réservé du pied de page 4"/>
          <p:cNvSpPr>
            <a:spLocks noGrp="1"/>
          </p:cNvSpPr>
          <p:nvPr>
            <p:ph type="ftr" sz="quarter" idx="11"/>
          </p:nvPr>
        </p:nvSpPr>
        <p:spPr bwMode="gray">
          <a:xfrm>
            <a:off x="976000" y="6370182"/>
            <a:ext cx="4368421" cy="398951"/>
          </a:xfrm>
        </p:spPr>
        <p:txBody>
          <a:bodyPr anchor="b" anchorCtr="0"/>
          <a:lstStyle>
            <a:lvl1pPr>
              <a:defRPr sz="850"/>
            </a:lvl1pPr>
          </a:lstStyle>
          <a:p>
            <a:r>
              <a:rPr lang="fr-FR"/>
              <a:t>Direction de Programme PPN</a:t>
            </a:r>
          </a:p>
        </p:txBody>
      </p:sp>
      <p:sp>
        <p:nvSpPr>
          <p:cNvPr id="10" name="Rectangle 9"/>
          <p:cNvSpPr/>
          <p:nvPr userDrawn="1"/>
        </p:nvSpPr>
        <p:spPr>
          <a:xfrm>
            <a:off x="3116499" y="1386436"/>
            <a:ext cx="8751276" cy="3786188"/>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296" eaLnBrk="1" fontAlgn="auto" hangingPunct="1">
              <a:spcBef>
                <a:spcPts val="0"/>
              </a:spcBef>
              <a:spcAft>
                <a:spcPts val="0"/>
              </a:spcAft>
              <a:defRPr/>
            </a:pPr>
            <a:endParaRPr lang="fr-FR" sz="1800">
              <a:latin typeface="Raleway SemiBold" panose="020B0703030101060003" pitchFamily="34" charset="0"/>
            </a:endParaRPr>
          </a:p>
        </p:txBody>
      </p:sp>
      <p:sp>
        <p:nvSpPr>
          <p:cNvPr id="15" name="Rectangle 14"/>
          <p:cNvSpPr/>
          <p:nvPr userDrawn="1"/>
        </p:nvSpPr>
        <p:spPr>
          <a:xfrm>
            <a:off x="1012206" y="4316962"/>
            <a:ext cx="4540738" cy="184467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800"/>
          </a:p>
        </p:txBody>
      </p:sp>
      <p:sp>
        <p:nvSpPr>
          <p:cNvPr id="17" name="Rectangle 16"/>
          <p:cNvSpPr/>
          <p:nvPr userDrawn="1"/>
        </p:nvSpPr>
        <p:spPr>
          <a:xfrm>
            <a:off x="2718736" y="589062"/>
            <a:ext cx="3221604" cy="463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050" b="1">
                <a:solidFill>
                  <a:schemeClr val="tx1"/>
                </a:solidFill>
              </a:rPr>
              <a:t>Secrétariat</a:t>
            </a:r>
            <a:r>
              <a:rPr lang="fr-FR" sz="1050" b="1" baseline="0">
                <a:solidFill>
                  <a:schemeClr val="tx1"/>
                </a:solidFill>
              </a:rPr>
              <a:t> Général</a:t>
            </a:r>
            <a:endParaRPr lang="fr-FR" sz="1050" b="1">
              <a:solidFill>
                <a:schemeClr val="tx1"/>
              </a:solidFill>
            </a:endParaRPr>
          </a:p>
        </p:txBody>
      </p:sp>
      <p:sp>
        <p:nvSpPr>
          <p:cNvPr id="11" name="Espace réservé du texte 10"/>
          <p:cNvSpPr>
            <a:spLocks noGrp="1"/>
          </p:cNvSpPr>
          <p:nvPr>
            <p:ph type="body" sz="quarter" idx="13"/>
          </p:nvPr>
        </p:nvSpPr>
        <p:spPr bwMode="gray">
          <a:xfrm>
            <a:off x="3282575" y="2719409"/>
            <a:ext cx="9536289" cy="1694717"/>
          </a:xfrm>
        </p:spPr>
        <p:txBody>
          <a:bodyPr/>
          <a:lstStyle>
            <a:lvl1pPr>
              <a:lnSpc>
                <a:spcPct val="90000"/>
              </a:lnSpc>
              <a:spcAft>
                <a:spcPts val="0"/>
              </a:spcAft>
              <a:defRPr sz="3600" b="1" cap="all" baseline="0">
                <a:solidFill>
                  <a:schemeClr val="bg1"/>
                </a:solidFill>
                <a:latin typeface="+mn-lt"/>
              </a:defRPr>
            </a:lvl1pPr>
            <a:lvl2pPr marL="0" indent="0">
              <a:spcBef>
                <a:spcPts val="260"/>
              </a:spcBef>
              <a:spcAft>
                <a:spcPts val="0"/>
              </a:spcAft>
              <a:buNone/>
              <a:defRPr sz="1400">
                <a:solidFill>
                  <a:schemeClr val="bg1"/>
                </a:solidFill>
                <a:latin typeface="+mn-lt"/>
              </a:defRPr>
            </a:lvl2pPr>
          </a:lstStyle>
          <a:p>
            <a:pPr lvl="0"/>
            <a:endParaRPr lang="fr-FR"/>
          </a:p>
        </p:txBody>
      </p:sp>
      <p:sp>
        <p:nvSpPr>
          <p:cNvPr id="14" name="Titre 1"/>
          <p:cNvSpPr>
            <a:spLocks noGrp="1"/>
          </p:cNvSpPr>
          <p:nvPr>
            <p:ph type="title"/>
          </p:nvPr>
        </p:nvSpPr>
        <p:spPr bwMode="gray">
          <a:xfrm>
            <a:off x="3196638" y="4437112"/>
            <a:ext cx="4613409" cy="648000"/>
          </a:xfrm>
        </p:spPr>
        <p:txBody>
          <a:bodyPr/>
          <a:lstStyle>
            <a:lvl1pPr>
              <a:defRPr sz="969" b="0">
                <a:solidFill>
                  <a:schemeClr val="bg1"/>
                </a:solidFill>
                <a:latin typeface="Marianne Medium" panose="02000000000000000000" pitchFamily="50" charset="0"/>
              </a:defRPr>
            </a:lvl1pPr>
          </a:lstStyle>
          <a:p>
            <a:endParaRPr lang="fr-FR"/>
          </a:p>
        </p:txBody>
      </p:sp>
      <p:sp>
        <p:nvSpPr>
          <p:cNvPr id="18" name="Rectangle 17"/>
          <p:cNvSpPr>
            <a:spLocks noChangeArrowheads="1"/>
          </p:cNvSpPr>
          <p:nvPr userDrawn="1"/>
        </p:nvSpPr>
        <p:spPr bwMode="auto">
          <a:xfrm>
            <a:off x="5741500" y="5300886"/>
            <a:ext cx="1529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Raleway" pitchFamily="34" charset="0"/>
                <a:ea typeface="MS PGothic" panose="020B0600070205080204" pitchFamily="34" charset="-128"/>
              </a:defRPr>
            </a:lvl1pPr>
            <a:lvl2pPr marL="742950" indent="-285750" eaLnBrk="0" hangingPunct="0">
              <a:defRPr>
                <a:solidFill>
                  <a:schemeClr val="tx1"/>
                </a:solidFill>
                <a:latin typeface="Raleway" pitchFamily="34" charset="0"/>
                <a:ea typeface="MS PGothic" panose="020B0600070205080204" pitchFamily="34" charset="-128"/>
              </a:defRPr>
            </a:lvl2pPr>
            <a:lvl3pPr marL="1143000" indent="-228600" eaLnBrk="0" hangingPunct="0">
              <a:defRPr>
                <a:solidFill>
                  <a:schemeClr val="tx1"/>
                </a:solidFill>
                <a:latin typeface="Raleway" pitchFamily="34" charset="0"/>
                <a:ea typeface="MS PGothic" panose="020B0600070205080204" pitchFamily="34" charset="-128"/>
              </a:defRPr>
            </a:lvl3pPr>
            <a:lvl4pPr marL="1600200" indent="-228600" eaLnBrk="0" hangingPunct="0">
              <a:defRPr>
                <a:solidFill>
                  <a:schemeClr val="tx1"/>
                </a:solidFill>
                <a:latin typeface="Raleway" pitchFamily="34" charset="0"/>
                <a:ea typeface="MS PGothic" panose="020B0600070205080204" pitchFamily="34" charset="-128"/>
              </a:defRPr>
            </a:lvl4pPr>
            <a:lvl5pPr marL="2057400" indent="-228600" eaLnBrk="0" hangingPunct="0">
              <a:defRPr>
                <a:solidFill>
                  <a:schemeClr val="tx1"/>
                </a:solidFill>
                <a:latin typeface="Raleway"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9pPr>
          </a:lstStyle>
          <a:p>
            <a:pPr eaLnBrk="1" hangingPunct="1">
              <a:lnSpc>
                <a:spcPts val="1200"/>
              </a:lnSpc>
              <a:defRPr/>
            </a:pPr>
            <a:r>
              <a:rPr lang="fr-FR" altLang="fr-FR" sz="750" b="1">
                <a:latin typeface="+mj-lt"/>
              </a:rPr>
              <a:t>Retrouvez-nous sur </a:t>
            </a:r>
          </a:p>
          <a:p>
            <a:pPr eaLnBrk="1" hangingPunct="1">
              <a:lnSpc>
                <a:spcPts val="1200"/>
              </a:lnSpc>
              <a:defRPr/>
            </a:pPr>
            <a:r>
              <a:rPr lang="fr-FR" altLang="fr-FR" sz="750">
                <a:latin typeface="+mj-lt"/>
              </a:rPr>
              <a:t>justice.gouv.fr</a:t>
            </a:r>
          </a:p>
        </p:txBody>
      </p:sp>
      <p:cxnSp>
        <p:nvCxnSpPr>
          <p:cNvPr id="19" name="Connecteur droit 18"/>
          <p:cNvCxnSpPr/>
          <p:nvPr userDrawn="1"/>
        </p:nvCxnSpPr>
        <p:spPr>
          <a:xfrm>
            <a:off x="5741499" y="5270009"/>
            <a:ext cx="1862016"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001"/>
          <a:stretch/>
        </p:blipFill>
        <p:spPr bwMode="auto">
          <a:xfrm>
            <a:off x="539552" y="370558"/>
            <a:ext cx="2172072" cy="112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a16="http://schemas.microsoft.com/office/drawing/2014/main" id="{BEA57B80-A318-4EB0-8AB0-21D79BBB98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2647135425"/>
      </p:ext>
    </p:extLst>
  </p:cSld>
  <p:clrMapOvr>
    <a:masterClrMapping/>
  </p:clrMapOvr>
  <p:extLst>
    <p:ext uri="{DCECCB84-F9BA-43D5-87BE-67443E8EF086}">
      <p15:sldGuideLst xmlns:p15="http://schemas.microsoft.com/office/powerpoint/2012/main">
        <p15:guide id="1" orient="horz" pos="590">
          <p15:clr>
            <a:srgbClr val="FBAE40"/>
          </p15:clr>
        </p15:guide>
        <p15:guide id="3" pos="615">
          <p15:clr>
            <a:srgbClr val="FBAE40"/>
          </p15:clr>
        </p15:guide>
        <p15:guide id="4" pos="7065">
          <p15:clr>
            <a:srgbClr val="FBAE40"/>
          </p15:clr>
        </p15:guide>
        <p15:guide id="5" orient="horz" pos="3887">
          <p15:clr>
            <a:srgbClr val="FBAE40"/>
          </p15:clr>
        </p15:guide>
        <p15:guide id="6" orient="horz" pos="119">
          <p15:clr>
            <a:srgbClr val="FBAE40"/>
          </p15:clr>
        </p15:guide>
        <p15:guide id="7" orient="horz" pos="2066">
          <p15:clr>
            <a:srgbClr val="FBAE40"/>
          </p15:clr>
        </p15:guide>
        <p15:guide id="8" orient="horz" pos="4139">
          <p15:clr>
            <a:srgbClr val="FBAE40"/>
          </p15:clr>
        </p15:guide>
        <p15:guide id="9" orient="horz" pos="527">
          <p15:clr>
            <a:srgbClr val="FBAE40"/>
          </p15:clr>
        </p15:guide>
        <p15:guide id="10" pos="1099">
          <p15:clr>
            <a:srgbClr val="FBAE40"/>
          </p15:clr>
        </p15:guide>
        <p15:guide id="11" orient="horz" pos="99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lvl1pPr>
              <a:defRPr sz="800"/>
            </a:lvl1pPr>
          </a:lstStyle>
          <a:p>
            <a:pPr algn="r"/>
            <a:r>
              <a:rPr lang="fr-FR" cap="all"/>
              <a:t>JUIN 2021</a:t>
            </a:r>
          </a:p>
        </p:txBody>
      </p:sp>
      <p:sp>
        <p:nvSpPr>
          <p:cNvPr id="6" name="Espace réservé du pied de page 5"/>
          <p:cNvSpPr>
            <a:spLocks noGrp="1"/>
          </p:cNvSpPr>
          <p:nvPr>
            <p:ph type="ftr" sz="quarter" idx="11"/>
          </p:nvPr>
        </p:nvSpPr>
        <p:spPr bwMode="gray"/>
        <p:txBody>
          <a:bodyPr/>
          <a:lstStyle>
            <a:lvl1pPr>
              <a:defRPr sz="800"/>
            </a:lvl1pPr>
          </a:lstStyle>
          <a:p>
            <a:r>
              <a:rPr lang="fr-FR"/>
              <a:t>Direction de Programme PPN</a:t>
            </a:r>
          </a:p>
        </p:txBody>
      </p:sp>
      <p:sp>
        <p:nvSpPr>
          <p:cNvPr id="7" name="Espace réservé du numéro de diapositive 6"/>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sp>
        <p:nvSpPr>
          <p:cNvPr id="12" name="Espace réservé du titre 1"/>
          <p:cNvSpPr txBox="1">
            <a:spLocks/>
          </p:cNvSpPr>
          <p:nvPr userDrawn="1"/>
        </p:nvSpPr>
        <p:spPr bwMode="gray">
          <a:xfrm>
            <a:off x="978986" y="1356972"/>
            <a:ext cx="10239023" cy="473217"/>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1765" b="1" kern="1200">
                <a:solidFill>
                  <a:schemeClr val="tx1"/>
                </a:solidFill>
                <a:latin typeface="+mj-lt"/>
                <a:ea typeface="+mj-ea"/>
                <a:cs typeface="+mj-cs"/>
              </a:defRPr>
            </a:lvl1pPr>
          </a:lstStyle>
          <a:p>
            <a:endParaRPr lang="fr-FR" sz="1400" b="0">
              <a:solidFill>
                <a:srgbClr val="484D7A"/>
              </a:solidFill>
            </a:endParaRPr>
          </a:p>
        </p:txBody>
      </p:sp>
      <p:cxnSp>
        <p:nvCxnSpPr>
          <p:cNvPr id="14" name="Connecteur droit 13"/>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4"/>
          <p:cNvSpPr txBox="1">
            <a:spLocks/>
          </p:cNvSpPr>
          <p:nvPr userDrawn="1"/>
        </p:nvSpPr>
        <p:spPr bwMode="gray">
          <a:xfrm>
            <a:off x="1000444" y="1495315"/>
            <a:ext cx="8319206" cy="360040"/>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2400" b="1" kern="1200" baseline="0">
                <a:solidFill>
                  <a:srgbClr val="3E426C"/>
                </a:solidFill>
                <a:latin typeface="+mj-lt"/>
                <a:ea typeface="+mj-ea"/>
                <a:cs typeface="+mj-cs"/>
              </a:defRPr>
            </a:lvl1pPr>
          </a:lstStyle>
          <a:p>
            <a:endParaRPr lang="fr-FR" sz="1800" b="0"/>
          </a:p>
        </p:txBody>
      </p:sp>
      <p:grpSp>
        <p:nvGrpSpPr>
          <p:cNvPr id="2" name="Groupe 1"/>
          <p:cNvGrpSpPr/>
          <p:nvPr userDrawn="1"/>
        </p:nvGrpSpPr>
        <p:grpSpPr>
          <a:xfrm>
            <a:off x="-1968896" y="2565144"/>
            <a:ext cx="15985776" cy="2160001"/>
            <a:chOff x="-1968896" y="2565144"/>
            <a:chExt cx="15985776" cy="2160001"/>
          </a:xfrm>
        </p:grpSpPr>
        <p:sp>
          <p:nvSpPr>
            <p:cNvPr id="10" name="Rectangle 9"/>
            <p:cNvSpPr/>
            <p:nvPr userDrawn="1"/>
          </p:nvSpPr>
          <p:spPr>
            <a:xfrm>
              <a:off x="1" y="2565145"/>
              <a:ext cx="12192000" cy="2160000"/>
            </a:xfrm>
            <a:prstGeom prst="rect">
              <a:avLst/>
            </a:prstGeom>
            <a:solidFill>
              <a:srgbClr val="00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grpSp>
          <p:nvGrpSpPr>
            <p:cNvPr id="11"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3"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5"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6"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7"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grpSp>
      <p:sp>
        <p:nvSpPr>
          <p:cNvPr id="80"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pic>
        <p:nvPicPr>
          <p:cNvPr id="78" name="Image 77">
            <a:extLst>
              <a:ext uri="{FF2B5EF4-FFF2-40B4-BE49-F238E27FC236}">
                <a16:creationId xmlns:a16="http://schemas.microsoft.com/office/drawing/2014/main" id="{58375116-2EAA-4662-81BD-FB0A7F231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2661756508"/>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19">
          <p15:clr>
            <a:srgbClr val="FBAE40"/>
          </p15:clr>
        </p15:guide>
        <p15:guide id="3" orient="horz" pos="769">
          <p15:clr>
            <a:srgbClr val="FBAE40"/>
          </p15:clr>
        </p15:guide>
        <p15:guide id="4" orient="horz" pos="4035">
          <p15:clr>
            <a:srgbClr val="FBAE40"/>
          </p15:clr>
        </p15:guide>
        <p15:guide id="5" pos="615">
          <p15:clr>
            <a:srgbClr val="FBAE40"/>
          </p15:clr>
        </p15:guide>
        <p15:guide id="6" pos="7065">
          <p15:clr>
            <a:srgbClr val="FBAE40"/>
          </p15:clr>
        </p15:guide>
        <p15:guide id="7" orient="horz" pos="904">
          <p15:clr>
            <a:srgbClr val="FBAE40"/>
          </p15:clr>
        </p15:guide>
        <p15:guide id="8" orient="horz" pos="339">
          <p15:clr>
            <a:srgbClr val="FBAE40"/>
          </p15:clr>
        </p15:guide>
        <p15:guide id="9" pos="30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lvl1pPr>
              <a:defRPr sz="800"/>
            </a:lvl1pPr>
          </a:lstStyle>
          <a:p>
            <a:pPr algn="r"/>
            <a:r>
              <a:rPr lang="fr-FR" cap="all"/>
              <a:t>JUIN 2021</a:t>
            </a:r>
          </a:p>
        </p:txBody>
      </p:sp>
      <p:sp>
        <p:nvSpPr>
          <p:cNvPr id="6" name="Espace réservé du pied de page 5"/>
          <p:cNvSpPr>
            <a:spLocks noGrp="1"/>
          </p:cNvSpPr>
          <p:nvPr>
            <p:ph type="ftr" sz="quarter" idx="11"/>
          </p:nvPr>
        </p:nvSpPr>
        <p:spPr bwMode="gray"/>
        <p:txBody>
          <a:bodyPr/>
          <a:lstStyle>
            <a:lvl1pPr>
              <a:defRPr sz="800"/>
            </a:lvl1pPr>
          </a:lstStyle>
          <a:p>
            <a:r>
              <a:rPr lang="fr-FR"/>
              <a:t>Direction de Programme PPN</a:t>
            </a:r>
          </a:p>
        </p:txBody>
      </p:sp>
      <p:sp>
        <p:nvSpPr>
          <p:cNvPr id="7" name="Espace réservé du numéro de diapositive 6"/>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sp>
        <p:nvSpPr>
          <p:cNvPr id="12" name="Espace réservé du titre 1"/>
          <p:cNvSpPr txBox="1">
            <a:spLocks/>
          </p:cNvSpPr>
          <p:nvPr userDrawn="1"/>
        </p:nvSpPr>
        <p:spPr bwMode="gray">
          <a:xfrm>
            <a:off x="978986" y="1356972"/>
            <a:ext cx="10239023" cy="473217"/>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1765" b="1" kern="1200">
                <a:solidFill>
                  <a:schemeClr val="tx1"/>
                </a:solidFill>
                <a:latin typeface="+mj-lt"/>
                <a:ea typeface="+mj-ea"/>
                <a:cs typeface="+mj-cs"/>
              </a:defRPr>
            </a:lvl1pPr>
          </a:lstStyle>
          <a:p>
            <a:endParaRPr lang="fr-FR" sz="1400" b="0">
              <a:solidFill>
                <a:srgbClr val="484D7A"/>
              </a:solidFill>
            </a:endParaRPr>
          </a:p>
        </p:txBody>
      </p:sp>
      <p:cxnSp>
        <p:nvCxnSpPr>
          <p:cNvPr id="14" name="Connecteur droit 13"/>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4"/>
          <p:cNvSpPr txBox="1">
            <a:spLocks/>
          </p:cNvSpPr>
          <p:nvPr userDrawn="1"/>
        </p:nvSpPr>
        <p:spPr bwMode="gray">
          <a:xfrm>
            <a:off x="1000444" y="1495315"/>
            <a:ext cx="8319206" cy="360040"/>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2400" b="1" kern="1200" baseline="0">
                <a:solidFill>
                  <a:srgbClr val="3E426C"/>
                </a:solidFill>
                <a:latin typeface="+mj-lt"/>
                <a:ea typeface="+mj-ea"/>
                <a:cs typeface="+mj-cs"/>
              </a:defRPr>
            </a:lvl1pPr>
          </a:lstStyle>
          <a:p>
            <a:endParaRPr lang="fr-FR" sz="1800" b="0"/>
          </a:p>
        </p:txBody>
      </p:sp>
      <p:grpSp>
        <p:nvGrpSpPr>
          <p:cNvPr id="2" name="Groupe 1"/>
          <p:cNvGrpSpPr/>
          <p:nvPr userDrawn="1"/>
        </p:nvGrpSpPr>
        <p:grpSpPr>
          <a:xfrm>
            <a:off x="-1968896" y="2565144"/>
            <a:ext cx="15985776" cy="2160001"/>
            <a:chOff x="-1968896" y="2565144"/>
            <a:chExt cx="15985776" cy="2160001"/>
          </a:xfrm>
        </p:grpSpPr>
        <p:sp>
          <p:nvSpPr>
            <p:cNvPr id="10" name="Rectangle 9"/>
            <p:cNvSpPr/>
            <p:nvPr userDrawn="1"/>
          </p:nvSpPr>
          <p:spPr>
            <a:xfrm>
              <a:off x="1" y="2565145"/>
              <a:ext cx="12192000" cy="21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grpSp>
          <p:nvGrpSpPr>
            <p:cNvPr id="11"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3"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5"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6"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7"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grpSp>
      <p:sp>
        <p:nvSpPr>
          <p:cNvPr id="80"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pic>
        <p:nvPicPr>
          <p:cNvPr id="78" name="Image 77">
            <a:extLst>
              <a:ext uri="{FF2B5EF4-FFF2-40B4-BE49-F238E27FC236}">
                <a16:creationId xmlns:a16="http://schemas.microsoft.com/office/drawing/2014/main" id="{A06FA026-00BF-43CB-A4F4-B6986773BF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426699538"/>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19">
          <p15:clr>
            <a:srgbClr val="FBAE40"/>
          </p15:clr>
        </p15:guide>
        <p15:guide id="3" orient="horz" pos="769">
          <p15:clr>
            <a:srgbClr val="FBAE40"/>
          </p15:clr>
        </p15:guide>
        <p15:guide id="4" orient="horz" pos="4035">
          <p15:clr>
            <a:srgbClr val="FBAE40"/>
          </p15:clr>
        </p15:guide>
        <p15:guide id="5" pos="615">
          <p15:clr>
            <a:srgbClr val="FBAE40"/>
          </p15:clr>
        </p15:guide>
        <p15:guide id="6" pos="7065">
          <p15:clr>
            <a:srgbClr val="FBAE40"/>
          </p15:clr>
        </p15:guide>
        <p15:guide id="7" orient="horz" pos="904">
          <p15:clr>
            <a:srgbClr val="FBAE40"/>
          </p15:clr>
        </p15:guide>
        <p15:guide id="8" orient="horz" pos="339">
          <p15:clr>
            <a:srgbClr val="FBAE40"/>
          </p15:clr>
        </p15:guide>
        <p15:guide id="9" pos="303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lvl1pPr>
              <a:defRPr sz="800"/>
            </a:lvl1pPr>
          </a:lstStyle>
          <a:p>
            <a:pPr algn="r"/>
            <a:r>
              <a:rPr lang="fr-FR" cap="all"/>
              <a:t>JUIN 2021</a:t>
            </a:r>
          </a:p>
        </p:txBody>
      </p:sp>
      <p:sp>
        <p:nvSpPr>
          <p:cNvPr id="6" name="Espace réservé du pied de page 5"/>
          <p:cNvSpPr>
            <a:spLocks noGrp="1"/>
          </p:cNvSpPr>
          <p:nvPr>
            <p:ph type="ftr" sz="quarter" idx="11"/>
          </p:nvPr>
        </p:nvSpPr>
        <p:spPr bwMode="gray"/>
        <p:txBody>
          <a:bodyPr/>
          <a:lstStyle>
            <a:lvl1pPr>
              <a:defRPr sz="800"/>
            </a:lvl1pPr>
          </a:lstStyle>
          <a:p>
            <a:r>
              <a:rPr lang="fr-FR"/>
              <a:t>Direction de Programme PPN</a:t>
            </a:r>
          </a:p>
        </p:txBody>
      </p:sp>
      <p:sp>
        <p:nvSpPr>
          <p:cNvPr id="7" name="Espace réservé du numéro de diapositive 6"/>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sp>
        <p:nvSpPr>
          <p:cNvPr id="12" name="Espace réservé du titre 1"/>
          <p:cNvSpPr txBox="1">
            <a:spLocks/>
          </p:cNvSpPr>
          <p:nvPr userDrawn="1"/>
        </p:nvSpPr>
        <p:spPr bwMode="gray">
          <a:xfrm>
            <a:off x="978986" y="1356972"/>
            <a:ext cx="10239023" cy="473217"/>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1765" b="1" kern="1200">
                <a:solidFill>
                  <a:schemeClr val="tx1"/>
                </a:solidFill>
                <a:latin typeface="+mj-lt"/>
                <a:ea typeface="+mj-ea"/>
                <a:cs typeface="+mj-cs"/>
              </a:defRPr>
            </a:lvl1pPr>
          </a:lstStyle>
          <a:p>
            <a:endParaRPr lang="fr-FR" sz="1400" b="0">
              <a:solidFill>
                <a:srgbClr val="484D7A"/>
              </a:solidFill>
            </a:endParaRPr>
          </a:p>
        </p:txBody>
      </p:sp>
      <p:cxnSp>
        <p:nvCxnSpPr>
          <p:cNvPr id="14" name="Connecteur droit 13"/>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4"/>
          <p:cNvSpPr txBox="1">
            <a:spLocks/>
          </p:cNvSpPr>
          <p:nvPr userDrawn="1"/>
        </p:nvSpPr>
        <p:spPr bwMode="gray">
          <a:xfrm>
            <a:off x="1000444" y="1495315"/>
            <a:ext cx="8319206" cy="360040"/>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2400" b="1" kern="1200" baseline="0">
                <a:solidFill>
                  <a:srgbClr val="3E426C"/>
                </a:solidFill>
                <a:latin typeface="+mj-lt"/>
                <a:ea typeface="+mj-ea"/>
                <a:cs typeface="+mj-cs"/>
              </a:defRPr>
            </a:lvl1pPr>
          </a:lstStyle>
          <a:p>
            <a:endParaRPr lang="fr-FR" sz="1800" b="0"/>
          </a:p>
        </p:txBody>
      </p:sp>
      <p:grpSp>
        <p:nvGrpSpPr>
          <p:cNvPr id="2" name="Groupe 1"/>
          <p:cNvGrpSpPr/>
          <p:nvPr userDrawn="1"/>
        </p:nvGrpSpPr>
        <p:grpSpPr>
          <a:xfrm>
            <a:off x="-1968896" y="2565144"/>
            <a:ext cx="15985776" cy="2160001"/>
            <a:chOff x="-1968896" y="2565144"/>
            <a:chExt cx="15985776" cy="2160001"/>
          </a:xfrm>
        </p:grpSpPr>
        <p:sp>
          <p:nvSpPr>
            <p:cNvPr id="10" name="Rectangle 9"/>
            <p:cNvSpPr/>
            <p:nvPr userDrawn="1"/>
          </p:nvSpPr>
          <p:spPr>
            <a:xfrm>
              <a:off x="1" y="2565145"/>
              <a:ext cx="12192000" cy="2160000"/>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grpSp>
          <p:nvGrpSpPr>
            <p:cNvPr id="11"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3"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5"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6"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7"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grpSp>
      <p:sp>
        <p:nvSpPr>
          <p:cNvPr id="80"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pic>
        <p:nvPicPr>
          <p:cNvPr id="78" name="Imag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5624" y="312438"/>
            <a:ext cx="520064" cy="653849"/>
          </a:xfrm>
          <a:prstGeom prst="rect">
            <a:avLst/>
          </a:prstGeom>
        </p:spPr>
      </p:pic>
    </p:spTree>
    <p:extLst>
      <p:ext uri="{BB962C8B-B14F-4D97-AF65-F5344CB8AC3E}">
        <p14:creationId xmlns:p14="http://schemas.microsoft.com/office/powerpoint/2010/main" val="1180290234"/>
      </p:ext>
    </p:extLst>
  </p:cSld>
  <p:clrMapOvr>
    <a:masterClrMapping/>
  </p:clrMapOvr>
  <p:extLst>
    <p:ext uri="{DCECCB84-F9BA-43D5-87BE-67443E8EF086}">
      <p15:sldGuideLst xmlns:p15="http://schemas.microsoft.com/office/powerpoint/2012/main">
        <p15:guide id="4" orient="horz" pos="40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9" name="Rectangle 8"/>
          <p:cNvSpPr/>
          <p:nvPr userDrawn="1"/>
        </p:nvSpPr>
        <p:spPr>
          <a:xfrm>
            <a:off x="1" y="936382"/>
            <a:ext cx="12192000" cy="5433869"/>
          </a:xfrm>
          <a:prstGeom prst="rect">
            <a:avLst/>
          </a:prstGeom>
          <a:solidFill>
            <a:srgbClr val="00C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sp>
        <p:nvSpPr>
          <p:cNvPr id="3" name="Espace réservé de la date 2"/>
          <p:cNvSpPr>
            <a:spLocks noGrp="1"/>
          </p:cNvSpPr>
          <p:nvPr>
            <p:ph type="dt" sz="half" idx="10"/>
          </p:nvPr>
        </p:nvSpPr>
        <p:spPr bwMode="gray"/>
        <p:txBody>
          <a:bodyPr/>
          <a:lstStyle>
            <a:lvl1pPr>
              <a:defRPr sz="800"/>
            </a:lvl1pPr>
          </a:lstStyle>
          <a:p>
            <a:pPr algn="r"/>
            <a:r>
              <a:rPr lang="fr-FR" cap="all"/>
              <a:t>JUIN 2021</a:t>
            </a:r>
          </a:p>
        </p:txBody>
      </p:sp>
      <p:sp>
        <p:nvSpPr>
          <p:cNvPr id="5" name="Espace réservé du numéro de diapositive 4"/>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grpSp>
        <p:nvGrpSpPr>
          <p:cNvPr id="10"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1"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2"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3"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4"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sp>
        <p:nvSpPr>
          <p:cNvPr id="77" name="Freeform 9"/>
          <p:cNvSpPr>
            <a:spLocks noEditPoints="1"/>
          </p:cNvSpPr>
          <p:nvPr userDrawn="1"/>
        </p:nvSpPr>
        <p:spPr bwMode="auto">
          <a:xfrm>
            <a:off x="2999816" y="2856638"/>
            <a:ext cx="1440000" cy="1441630"/>
          </a:xfrm>
          <a:custGeom>
            <a:avLst/>
            <a:gdLst>
              <a:gd name="T0" fmla="*/ 476 w 952"/>
              <a:gd name="T1" fmla="*/ 0 h 952"/>
              <a:gd name="T2" fmla="*/ 0 w 952"/>
              <a:gd name="T3" fmla="*/ 476 h 952"/>
              <a:gd name="T4" fmla="*/ 476 w 952"/>
              <a:gd name="T5" fmla="*/ 952 h 952"/>
              <a:gd name="T6" fmla="*/ 952 w 952"/>
              <a:gd name="T7" fmla="*/ 476 h 952"/>
              <a:gd name="T8" fmla="*/ 476 w 952"/>
              <a:gd name="T9" fmla="*/ 0 h 952"/>
              <a:gd name="T10" fmla="*/ 476 w 952"/>
              <a:gd name="T11" fmla="*/ 945 h 952"/>
              <a:gd name="T12" fmla="*/ 7 w 952"/>
              <a:gd name="T13" fmla="*/ 476 h 952"/>
              <a:gd name="T14" fmla="*/ 476 w 952"/>
              <a:gd name="T15" fmla="*/ 7 h 952"/>
              <a:gd name="T16" fmla="*/ 945 w 952"/>
              <a:gd name="T17" fmla="*/ 476 h 952"/>
              <a:gd name="T18" fmla="*/ 476 w 952"/>
              <a:gd name="T19" fmla="*/ 94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952">
                <a:moveTo>
                  <a:pt x="476" y="0"/>
                </a:moveTo>
                <a:cubicBezTo>
                  <a:pt x="213" y="0"/>
                  <a:pt x="0" y="213"/>
                  <a:pt x="0" y="476"/>
                </a:cubicBezTo>
                <a:cubicBezTo>
                  <a:pt x="0" y="739"/>
                  <a:pt x="213" y="952"/>
                  <a:pt x="476" y="952"/>
                </a:cubicBezTo>
                <a:cubicBezTo>
                  <a:pt x="739" y="952"/>
                  <a:pt x="952" y="739"/>
                  <a:pt x="952" y="476"/>
                </a:cubicBezTo>
                <a:cubicBezTo>
                  <a:pt x="952" y="213"/>
                  <a:pt x="739" y="0"/>
                  <a:pt x="476" y="0"/>
                </a:cubicBezTo>
                <a:close/>
                <a:moveTo>
                  <a:pt x="476" y="945"/>
                </a:moveTo>
                <a:cubicBezTo>
                  <a:pt x="217" y="945"/>
                  <a:pt x="7" y="735"/>
                  <a:pt x="7" y="476"/>
                </a:cubicBezTo>
                <a:cubicBezTo>
                  <a:pt x="7" y="217"/>
                  <a:pt x="217" y="7"/>
                  <a:pt x="476" y="7"/>
                </a:cubicBezTo>
                <a:cubicBezTo>
                  <a:pt x="735" y="7"/>
                  <a:pt x="945" y="217"/>
                  <a:pt x="945" y="476"/>
                </a:cubicBezTo>
                <a:cubicBezTo>
                  <a:pt x="945" y="735"/>
                  <a:pt x="735" y="945"/>
                  <a:pt x="476" y="945"/>
                </a:cubicBezTo>
                <a:close/>
              </a:path>
            </a:pathLst>
          </a:custGeom>
          <a:solidFill>
            <a:schemeClr val="bg2"/>
          </a:solidFill>
          <a:ln>
            <a:solidFill>
              <a:schemeClr val="bg1"/>
            </a:solidFill>
          </a:ln>
        </p:spPr>
        <p:txBody>
          <a:bodyPr vert="horz" wrap="square" lIns="99060" tIns="49530" rIns="99060" bIns="49530" numCol="1" anchor="t" anchorCtr="0" compatLnSpc="1">
            <a:prstTxWarp prst="textNoShape">
              <a:avLst/>
            </a:prstTxWarp>
          </a:bodyPr>
          <a:lstStyle/>
          <a:p>
            <a:endParaRPr lang="bg-BG" sz="1716">
              <a:solidFill>
                <a:schemeClr val="bg1"/>
              </a:solidFill>
            </a:endParaRPr>
          </a:p>
        </p:txBody>
      </p:sp>
      <p:sp>
        <p:nvSpPr>
          <p:cNvPr id="6" name="Espace réservé du texte 5"/>
          <p:cNvSpPr>
            <a:spLocks noGrp="1"/>
          </p:cNvSpPr>
          <p:nvPr>
            <p:ph type="body" sz="quarter" idx="13"/>
          </p:nvPr>
        </p:nvSpPr>
        <p:spPr>
          <a:xfrm>
            <a:off x="1558953" y="1740732"/>
            <a:ext cx="5796030" cy="5222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srgbClr val="FFFFFF"/>
              </a:solidFill>
              <a:effectLst/>
              <a:uLnTx/>
              <a:uFillTx/>
              <a:latin typeface="Marianne"/>
              <a:ea typeface="+mn-ea"/>
              <a:cs typeface="+mn-cs"/>
            </a:endParaRPr>
          </a:p>
        </p:txBody>
      </p:sp>
      <p:sp>
        <p:nvSpPr>
          <p:cNvPr id="78"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sp>
        <p:nvSpPr>
          <p:cNvPr id="79" name="Espace réservé du pied de page 5"/>
          <p:cNvSpPr>
            <a:spLocks noGrp="1"/>
          </p:cNvSpPr>
          <p:nvPr>
            <p:ph type="ftr" sz="quarter" idx="11"/>
          </p:nvPr>
        </p:nvSpPr>
        <p:spPr bwMode="gray">
          <a:xfrm>
            <a:off x="976488" y="6570052"/>
            <a:ext cx="6218599" cy="287948"/>
          </a:xfrm>
        </p:spPr>
        <p:txBody>
          <a:bodyPr/>
          <a:lstStyle>
            <a:lvl1pPr>
              <a:defRPr sz="800"/>
            </a:lvl1pPr>
          </a:lstStyle>
          <a:p>
            <a:r>
              <a:rPr lang="fr-FR"/>
              <a:t>Direction de Programme PPN</a:t>
            </a:r>
          </a:p>
        </p:txBody>
      </p:sp>
      <p:pic>
        <p:nvPicPr>
          <p:cNvPr id="75" name="Image 74">
            <a:extLst>
              <a:ext uri="{FF2B5EF4-FFF2-40B4-BE49-F238E27FC236}">
                <a16:creationId xmlns:a16="http://schemas.microsoft.com/office/drawing/2014/main" id="{05ECBCC6-C48A-4137-8F86-1B7103EDF4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1524054144"/>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64">
          <p15:clr>
            <a:srgbClr val="FBAE40"/>
          </p15:clr>
        </p15:guide>
        <p15:guide id="3" pos="615">
          <p15:clr>
            <a:srgbClr val="FBAE40"/>
          </p15:clr>
        </p15:guide>
        <p15:guide id="4" orient="horz" pos="4035">
          <p15:clr>
            <a:srgbClr val="FBAE40"/>
          </p15:clr>
        </p15:guide>
        <p15:guide id="5" pos="7065">
          <p15:clr>
            <a:srgbClr val="FBAE40"/>
          </p15:clr>
        </p15:guide>
        <p15:guide id="6" orient="horz" pos="9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hapitre">
    <p:spTree>
      <p:nvGrpSpPr>
        <p:cNvPr id="1" name=""/>
        <p:cNvGrpSpPr/>
        <p:nvPr/>
      </p:nvGrpSpPr>
      <p:grpSpPr>
        <a:xfrm>
          <a:off x="0" y="0"/>
          <a:ext cx="0" cy="0"/>
          <a:chOff x="0" y="0"/>
          <a:chExt cx="0" cy="0"/>
        </a:xfrm>
      </p:grpSpPr>
      <p:sp>
        <p:nvSpPr>
          <p:cNvPr id="9" name="Rectangle 8"/>
          <p:cNvSpPr/>
          <p:nvPr userDrawn="1"/>
        </p:nvSpPr>
        <p:spPr>
          <a:xfrm>
            <a:off x="1" y="936382"/>
            <a:ext cx="12192000" cy="5433869"/>
          </a:xfrm>
          <a:prstGeom prst="rect">
            <a:avLst/>
          </a:prstGeom>
          <a:solidFill>
            <a:srgbClr val="FF5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sp>
        <p:nvSpPr>
          <p:cNvPr id="3" name="Espace réservé de la date 2"/>
          <p:cNvSpPr>
            <a:spLocks noGrp="1"/>
          </p:cNvSpPr>
          <p:nvPr>
            <p:ph type="dt" sz="half" idx="10"/>
          </p:nvPr>
        </p:nvSpPr>
        <p:spPr bwMode="gray"/>
        <p:txBody>
          <a:bodyPr/>
          <a:lstStyle>
            <a:lvl1pPr>
              <a:defRPr sz="800"/>
            </a:lvl1pPr>
          </a:lstStyle>
          <a:p>
            <a:pPr algn="r"/>
            <a:r>
              <a:rPr lang="fr-FR" cap="all"/>
              <a:t>JUIN 2021</a:t>
            </a:r>
          </a:p>
        </p:txBody>
      </p:sp>
      <p:sp>
        <p:nvSpPr>
          <p:cNvPr id="5" name="Espace réservé du numéro de diapositive 4"/>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grpSp>
        <p:nvGrpSpPr>
          <p:cNvPr id="10"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1"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2"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3"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4"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sp>
        <p:nvSpPr>
          <p:cNvPr id="77" name="Freeform 9"/>
          <p:cNvSpPr>
            <a:spLocks noEditPoints="1"/>
          </p:cNvSpPr>
          <p:nvPr userDrawn="1"/>
        </p:nvSpPr>
        <p:spPr bwMode="auto">
          <a:xfrm>
            <a:off x="2999816" y="2856638"/>
            <a:ext cx="1440000" cy="1441630"/>
          </a:xfrm>
          <a:custGeom>
            <a:avLst/>
            <a:gdLst>
              <a:gd name="T0" fmla="*/ 476 w 952"/>
              <a:gd name="T1" fmla="*/ 0 h 952"/>
              <a:gd name="T2" fmla="*/ 0 w 952"/>
              <a:gd name="T3" fmla="*/ 476 h 952"/>
              <a:gd name="T4" fmla="*/ 476 w 952"/>
              <a:gd name="T5" fmla="*/ 952 h 952"/>
              <a:gd name="T6" fmla="*/ 952 w 952"/>
              <a:gd name="T7" fmla="*/ 476 h 952"/>
              <a:gd name="T8" fmla="*/ 476 w 952"/>
              <a:gd name="T9" fmla="*/ 0 h 952"/>
              <a:gd name="T10" fmla="*/ 476 w 952"/>
              <a:gd name="T11" fmla="*/ 945 h 952"/>
              <a:gd name="T12" fmla="*/ 7 w 952"/>
              <a:gd name="T13" fmla="*/ 476 h 952"/>
              <a:gd name="T14" fmla="*/ 476 w 952"/>
              <a:gd name="T15" fmla="*/ 7 h 952"/>
              <a:gd name="T16" fmla="*/ 945 w 952"/>
              <a:gd name="T17" fmla="*/ 476 h 952"/>
              <a:gd name="T18" fmla="*/ 476 w 952"/>
              <a:gd name="T19" fmla="*/ 94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952">
                <a:moveTo>
                  <a:pt x="476" y="0"/>
                </a:moveTo>
                <a:cubicBezTo>
                  <a:pt x="213" y="0"/>
                  <a:pt x="0" y="213"/>
                  <a:pt x="0" y="476"/>
                </a:cubicBezTo>
                <a:cubicBezTo>
                  <a:pt x="0" y="739"/>
                  <a:pt x="213" y="952"/>
                  <a:pt x="476" y="952"/>
                </a:cubicBezTo>
                <a:cubicBezTo>
                  <a:pt x="739" y="952"/>
                  <a:pt x="952" y="739"/>
                  <a:pt x="952" y="476"/>
                </a:cubicBezTo>
                <a:cubicBezTo>
                  <a:pt x="952" y="213"/>
                  <a:pt x="739" y="0"/>
                  <a:pt x="476" y="0"/>
                </a:cubicBezTo>
                <a:close/>
                <a:moveTo>
                  <a:pt x="476" y="945"/>
                </a:moveTo>
                <a:cubicBezTo>
                  <a:pt x="217" y="945"/>
                  <a:pt x="7" y="735"/>
                  <a:pt x="7" y="476"/>
                </a:cubicBezTo>
                <a:cubicBezTo>
                  <a:pt x="7" y="217"/>
                  <a:pt x="217" y="7"/>
                  <a:pt x="476" y="7"/>
                </a:cubicBezTo>
                <a:cubicBezTo>
                  <a:pt x="735" y="7"/>
                  <a:pt x="945" y="217"/>
                  <a:pt x="945" y="476"/>
                </a:cubicBezTo>
                <a:cubicBezTo>
                  <a:pt x="945" y="735"/>
                  <a:pt x="735" y="945"/>
                  <a:pt x="476" y="945"/>
                </a:cubicBezTo>
                <a:close/>
              </a:path>
            </a:pathLst>
          </a:custGeom>
          <a:solidFill>
            <a:schemeClr val="bg2"/>
          </a:solidFill>
          <a:ln>
            <a:solidFill>
              <a:schemeClr val="bg1"/>
            </a:solidFill>
          </a:ln>
        </p:spPr>
        <p:txBody>
          <a:bodyPr vert="horz" wrap="square" lIns="99060" tIns="49530" rIns="99060" bIns="49530" numCol="1" anchor="t" anchorCtr="0" compatLnSpc="1">
            <a:prstTxWarp prst="textNoShape">
              <a:avLst/>
            </a:prstTxWarp>
          </a:bodyPr>
          <a:lstStyle/>
          <a:p>
            <a:endParaRPr lang="bg-BG" sz="1716">
              <a:solidFill>
                <a:schemeClr val="bg1"/>
              </a:solidFill>
            </a:endParaRPr>
          </a:p>
        </p:txBody>
      </p:sp>
      <p:sp>
        <p:nvSpPr>
          <p:cNvPr id="6" name="Espace réservé du texte 5"/>
          <p:cNvSpPr>
            <a:spLocks noGrp="1"/>
          </p:cNvSpPr>
          <p:nvPr>
            <p:ph type="body" sz="quarter" idx="13"/>
          </p:nvPr>
        </p:nvSpPr>
        <p:spPr>
          <a:xfrm>
            <a:off x="1558953" y="1740732"/>
            <a:ext cx="5796030" cy="5222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srgbClr val="FFFFFF"/>
              </a:solidFill>
              <a:effectLst/>
              <a:uLnTx/>
              <a:uFillTx/>
              <a:latin typeface="Marianne"/>
              <a:ea typeface="+mn-ea"/>
              <a:cs typeface="+mn-cs"/>
            </a:endParaRPr>
          </a:p>
        </p:txBody>
      </p:sp>
      <p:sp>
        <p:nvSpPr>
          <p:cNvPr id="78"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sp>
        <p:nvSpPr>
          <p:cNvPr id="79" name="Espace réservé du pied de page 5"/>
          <p:cNvSpPr>
            <a:spLocks noGrp="1"/>
          </p:cNvSpPr>
          <p:nvPr>
            <p:ph type="ftr" sz="quarter" idx="11"/>
          </p:nvPr>
        </p:nvSpPr>
        <p:spPr bwMode="gray">
          <a:xfrm>
            <a:off x="976488" y="6570052"/>
            <a:ext cx="6218599" cy="287948"/>
          </a:xfrm>
        </p:spPr>
        <p:txBody>
          <a:bodyPr/>
          <a:lstStyle>
            <a:lvl1pPr>
              <a:defRPr sz="800"/>
            </a:lvl1pPr>
          </a:lstStyle>
          <a:p>
            <a:r>
              <a:rPr lang="fr-FR"/>
              <a:t>Direction de Programme PPN</a:t>
            </a:r>
          </a:p>
        </p:txBody>
      </p:sp>
      <p:pic>
        <p:nvPicPr>
          <p:cNvPr id="75" name="Image 74">
            <a:extLst>
              <a:ext uri="{FF2B5EF4-FFF2-40B4-BE49-F238E27FC236}">
                <a16:creationId xmlns:a16="http://schemas.microsoft.com/office/drawing/2014/main" id="{389A976B-2AAB-4374-B7E6-FA937C8A28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84785129"/>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64">
          <p15:clr>
            <a:srgbClr val="FBAE40"/>
          </p15:clr>
        </p15:guide>
        <p15:guide id="3" pos="615">
          <p15:clr>
            <a:srgbClr val="FBAE40"/>
          </p15:clr>
        </p15:guide>
        <p15:guide id="4" orient="horz" pos="4035">
          <p15:clr>
            <a:srgbClr val="FBAE40"/>
          </p15:clr>
        </p15:guide>
        <p15:guide id="5" pos="7065">
          <p15:clr>
            <a:srgbClr val="FBAE40"/>
          </p15:clr>
        </p15:guide>
        <p15:guide id="6" orient="horz" pos="9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9" name="Rectangle 8"/>
          <p:cNvSpPr/>
          <p:nvPr userDrawn="1"/>
        </p:nvSpPr>
        <p:spPr>
          <a:xfrm>
            <a:off x="1" y="936382"/>
            <a:ext cx="12192000" cy="5433869"/>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sp>
        <p:nvSpPr>
          <p:cNvPr id="3" name="Espace réservé de la date 2"/>
          <p:cNvSpPr>
            <a:spLocks noGrp="1"/>
          </p:cNvSpPr>
          <p:nvPr>
            <p:ph type="dt" sz="half" idx="10"/>
          </p:nvPr>
        </p:nvSpPr>
        <p:spPr bwMode="gray"/>
        <p:txBody>
          <a:bodyPr/>
          <a:lstStyle>
            <a:lvl1pPr>
              <a:defRPr sz="800"/>
            </a:lvl1pPr>
          </a:lstStyle>
          <a:p>
            <a:pPr algn="r"/>
            <a:r>
              <a:rPr lang="fr-FR" cap="all"/>
              <a:t>JUIN 2021</a:t>
            </a:r>
          </a:p>
        </p:txBody>
      </p:sp>
      <p:sp>
        <p:nvSpPr>
          <p:cNvPr id="5" name="Espace réservé du numéro de diapositive 4"/>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grpSp>
        <p:nvGrpSpPr>
          <p:cNvPr id="10"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1"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2"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3"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4"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sp>
        <p:nvSpPr>
          <p:cNvPr id="77" name="Freeform 9"/>
          <p:cNvSpPr>
            <a:spLocks noEditPoints="1"/>
          </p:cNvSpPr>
          <p:nvPr userDrawn="1"/>
        </p:nvSpPr>
        <p:spPr bwMode="auto">
          <a:xfrm>
            <a:off x="2999816" y="2856638"/>
            <a:ext cx="1440000" cy="1441630"/>
          </a:xfrm>
          <a:custGeom>
            <a:avLst/>
            <a:gdLst>
              <a:gd name="T0" fmla="*/ 476 w 952"/>
              <a:gd name="T1" fmla="*/ 0 h 952"/>
              <a:gd name="T2" fmla="*/ 0 w 952"/>
              <a:gd name="T3" fmla="*/ 476 h 952"/>
              <a:gd name="T4" fmla="*/ 476 w 952"/>
              <a:gd name="T5" fmla="*/ 952 h 952"/>
              <a:gd name="T6" fmla="*/ 952 w 952"/>
              <a:gd name="T7" fmla="*/ 476 h 952"/>
              <a:gd name="T8" fmla="*/ 476 w 952"/>
              <a:gd name="T9" fmla="*/ 0 h 952"/>
              <a:gd name="T10" fmla="*/ 476 w 952"/>
              <a:gd name="T11" fmla="*/ 945 h 952"/>
              <a:gd name="T12" fmla="*/ 7 w 952"/>
              <a:gd name="T13" fmla="*/ 476 h 952"/>
              <a:gd name="T14" fmla="*/ 476 w 952"/>
              <a:gd name="T15" fmla="*/ 7 h 952"/>
              <a:gd name="T16" fmla="*/ 945 w 952"/>
              <a:gd name="T17" fmla="*/ 476 h 952"/>
              <a:gd name="T18" fmla="*/ 476 w 952"/>
              <a:gd name="T19" fmla="*/ 94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952">
                <a:moveTo>
                  <a:pt x="476" y="0"/>
                </a:moveTo>
                <a:cubicBezTo>
                  <a:pt x="213" y="0"/>
                  <a:pt x="0" y="213"/>
                  <a:pt x="0" y="476"/>
                </a:cubicBezTo>
                <a:cubicBezTo>
                  <a:pt x="0" y="739"/>
                  <a:pt x="213" y="952"/>
                  <a:pt x="476" y="952"/>
                </a:cubicBezTo>
                <a:cubicBezTo>
                  <a:pt x="739" y="952"/>
                  <a:pt x="952" y="739"/>
                  <a:pt x="952" y="476"/>
                </a:cubicBezTo>
                <a:cubicBezTo>
                  <a:pt x="952" y="213"/>
                  <a:pt x="739" y="0"/>
                  <a:pt x="476" y="0"/>
                </a:cubicBezTo>
                <a:close/>
                <a:moveTo>
                  <a:pt x="476" y="945"/>
                </a:moveTo>
                <a:cubicBezTo>
                  <a:pt x="217" y="945"/>
                  <a:pt x="7" y="735"/>
                  <a:pt x="7" y="476"/>
                </a:cubicBezTo>
                <a:cubicBezTo>
                  <a:pt x="7" y="217"/>
                  <a:pt x="217" y="7"/>
                  <a:pt x="476" y="7"/>
                </a:cubicBezTo>
                <a:cubicBezTo>
                  <a:pt x="735" y="7"/>
                  <a:pt x="945" y="217"/>
                  <a:pt x="945" y="476"/>
                </a:cubicBezTo>
                <a:cubicBezTo>
                  <a:pt x="945" y="735"/>
                  <a:pt x="735" y="945"/>
                  <a:pt x="476" y="945"/>
                </a:cubicBezTo>
                <a:close/>
              </a:path>
            </a:pathLst>
          </a:custGeom>
          <a:solidFill>
            <a:schemeClr val="bg2"/>
          </a:solidFill>
          <a:ln>
            <a:solidFill>
              <a:schemeClr val="bg1"/>
            </a:solidFill>
          </a:ln>
        </p:spPr>
        <p:txBody>
          <a:bodyPr vert="horz" wrap="square" lIns="99060" tIns="49530" rIns="99060" bIns="49530" numCol="1" anchor="t" anchorCtr="0" compatLnSpc="1">
            <a:prstTxWarp prst="textNoShape">
              <a:avLst/>
            </a:prstTxWarp>
          </a:bodyPr>
          <a:lstStyle/>
          <a:p>
            <a:endParaRPr lang="bg-BG" sz="1716">
              <a:solidFill>
                <a:schemeClr val="bg1"/>
              </a:solidFill>
            </a:endParaRPr>
          </a:p>
        </p:txBody>
      </p:sp>
      <p:sp>
        <p:nvSpPr>
          <p:cNvPr id="6" name="Espace réservé du texte 5"/>
          <p:cNvSpPr>
            <a:spLocks noGrp="1"/>
          </p:cNvSpPr>
          <p:nvPr>
            <p:ph type="body" sz="quarter" idx="13"/>
          </p:nvPr>
        </p:nvSpPr>
        <p:spPr>
          <a:xfrm>
            <a:off x="1558953" y="1740732"/>
            <a:ext cx="5796030" cy="5222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srgbClr val="FFFFFF"/>
              </a:solidFill>
              <a:effectLst/>
              <a:uLnTx/>
              <a:uFillTx/>
              <a:latin typeface="Marianne"/>
              <a:ea typeface="+mn-ea"/>
              <a:cs typeface="+mn-cs"/>
            </a:endParaRPr>
          </a:p>
        </p:txBody>
      </p:sp>
      <p:sp>
        <p:nvSpPr>
          <p:cNvPr id="78"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sp>
        <p:nvSpPr>
          <p:cNvPr id="79" name="Espace réservé du pied de page 5"/>
          <p:cNvSpPr>
            <a:spLocks noGrp="1"/>
          </p:cNvSpPr>
          <p:nvPr>
            <p:ph type="ftr" sz="quarter" idx="11"/>
          </p:nvPr>
        </p:nvSpPr>
        <p:spPr bwMode="gray">
          <a:xfrm>
            <a:off x="976488" y="6570052"/>
            <a:ext cx="6218599" cy="287948"/>
          </a:xfrm>
        </p:spPr>
        <p:txBody>
          <a:bodyPr/>
          <a:lstStyle>
            <a:lvl1pPr>
              <a:defRPr sz="800"/>
            </a:lvl1pPr>
          </a:lstStyle>
          <a:p>
            <a:r>
              <a:rPr lang="fr-FR"/>
              <a:t>Direction de Programme PPN</a:t>
            </a:r>
          </a:p>
        </p:txBody>
      </p:sp>
      <p:pic>
        <p:nvPicPr>
          <p:cNvPr id="75" name="Image 74">
            <a:extLst>
              <a:ext uri="{FF2B5EF4-FFF2-40B4-BE49-F238E27FC236}">
                <a16:creationId xmlns:a16="http://schemas.microsoft.com/office/drawing/2014/main" id="{B206CC6F-5C1A-487D-93A2-8718FBE8C8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2074903172"/>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64">
          <p15:clr>
            <a:srgbClr val="FBAE40"/>
          </p15:clr>
        </p15:guide>
        <p15:guide id="3" pos="615">
          <p15:clr>
            <a:srgbClr val="FBAE40"/>
          </p15:clr>
        </p15:guide>
        <p15:guide id="4" orient="horz" pos="4035">
          <p15:clr>
            <a:srgbClr val="FBAE40"/>
          </p15:clr>
        </p15:guide>
        <p15:guide id="5" pos="7065">
          <p15:clr>
            <a:srgbClr val="FBAE40"/>
          </p15:clr>
        </p15:guide>
        <p15:guide id="6" orient="horz" pos="9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finale">
    <p:spTree>
      <p:nvGrpSpPr>
        <p:cNvPr id="1" name=""/>
        <p:cNvGrpSpPr/>
        <p:nvPr/>
      </p:nvGrpSpPr>
      <p:grpSpPr>
        <a:xfrm>
          <a:off x="0" y="0"/>
          <a:ext cx="0" cy="0"/>
          <a:chOff x="0" y="0"/>
          <a:chExt cx="0" cy="0"/>
        </a:xfrm>
      </p:grpSpPr>
      <p:sp>
        <p:nvSpPr>
          <p:cNvPr id="13" name="Rectangle 12"/>
          <p:cNvSpPr/>
          <p:nvPr userDrawn="1"/>
        </p:nvSpPr>
        <p:spPr>
          <a:xfrm>
            <a:off x="1" y="936382"/>
            <a:ext cx="12192000" cy="5433869"/>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sp>
        <p:nvSpPr>
          <p:cNvPr id="5" name="Espace réservé du titre 1"/>
          <p:cNvSpPr>
            <a:spLocks noGrp="1"/>
          </p:cNvSpPr>
          <p:nvPr>
            <p:ph type="title" hasCustomPrompt="1"/>
          </p:nvPr>
        </p:nvSpPr>
        <p:spPr bwMode="gray">
          <a:xfrm>
            <a:off x="689861" y="1484785"/>
            <a:ext cx="10239023" cy="473217"/>
          </a:xfrm>
          <a:prstGeom prst="rect">
            <a:avLst/>
          </a:prstGeom>
        </p:spPr>
        <p:txBody>
          <a:bodyPr vert="horz" lIns="0" tIns="0" rIns="0" bIns="0" rtlCol="0" anchor="t" anchorCtr="0">
            <a:noAutofit/>
          </a:bodyPr>
          <a:lstStyle>
            <a:lvl1pPr>
              <a:defRPr sz="4400" baseline="0">
                <a:solidFill>
                  <a:schemeClr val="bg1"/>
                </a:solidFill>
              </a:defRPr>
            </a:lvl1pPr>
          </a:lstStyle>
          <a:p>
            <a:r>
              <a:rPr lang="fr-FR" noProof="0"/>
              <a:t>Merci de votre attention !</a:t>
            </a:r>
          </a:p>
        </p:txBody>
      </p:sp>
      <p:sp>
        <p:nvSpPr>
          <p:cNvPr id="7" name="Espace réservé de la date 3"/>
          <p:cNvSpPr>
            <a:spLocks noGrp="1"/>
          </p:cNvSpPr>
          <p:nvPr>
            <p:ph type="dt" sz="half" idx="2"/>
          </p:nvPr>
        </p:nvSpPr>
        <p:spPr bwMode="gray">
          <a:xfrm>
            <a:off x="9134475" y="6569262"/>
            <a:ext cx="2080000" cy="288738"/>
          </a:xfrm>
          <a:prstGeom prst="rect">
            <a:avLst/>
          </a:prstGeom>
        </p:spPr>
        <p:txBody>
          <a:bodyPr vert="horz" lIns="0" tIns="72000" rIns="0" bIns="0" rtlCol="0" anchor="t" anchorCtr="0">
            <a:noAutofit/>
          </a:bodyPr>
          <a:lstStyle>
            <a:lvl1pPr algn="ctr">
              <a:defRPr sz="800" b="1">
                <a:solidFill>
                  <a:schemeClr val="tx1"/>
                </a:solidFill>
              </a:defRPr>
            </a:lvl1pPr>
          </a:lstStyle>
          <a:p>
            <a:pPr algn="r"/>
            <a:r>
              <a:rPr lang="fr-FR" cap="all"/>
              <a:t>JUIN 2021</a:t>
            </a:r>
          </a:p>
        </p:txBody>
      </p:sp>
      <p:sp>
        <p:nvSpPr>
          <p:cNvPr id="10" name="Espace réservé du pied de page 4"/>
          <p:cNvSpPr>
            <a:spLocks noGrp="1"/>
          </p:cNvSpPr>
          <p:nvPr>
            <p:ph type="ftr" sz="quarter" idx="3"/>
          </p:nvPr>
        </p:nvSpPr>
        <p:spPr bwMode="gray">
          <a:xfrm>
            <a:off x="976488" y="6570052"/>
            <a:ext cx="6218599" cy="287948"/>
          </a:xfrm>
          <a:prstGeom prst="rect">
            <a:avLst/>
          </a:prstGeom>
        </p:spPr>
        <p:txBody>
          <a:bodyPr vert="horz" lIns="0" tIns="72000" rIns="0" bIns="0" rtlCol="0" anchor="t" anchorCtr="0">
            <a:noAutofit/>
          </a:bodyPr>
          <a:lstStyle>
            <a:lvl1pPr algn="l">
              <a:defRPr sz="800" b="1">
                <a:solidFill>
                  <a:schemeClr val="tx1"/>
                </a:solidFill>
              </a:defRPr>
            </a:lvl1pPr>
          </a:lstStyle>
          <a:p>
            <a:r>
              <a:rPr lang="fr-FR"/>
              <a:t>Direction de Programme PPN</a:t>
            </a:r>
          </a:p>
        </p:txBody>
      </p:sp>
      <p:sp>
        <p:nvSpPr>
          <p:cNvPr id="11" name="Espace réservé du numéro de diapositive 5"/>
          <p:cNvSpPr>
            <a:spLocks noGrp="1"/>
          </p:cNvSpPr>
          <p:nvPr>
            <p:ph type="sldNum" sz="quarter" idx="4"/>
          </p:nvPr>
        </p:nvSpPr>
        <p:spPr bwMode="gray">
          <a:xfrm>
            <a:off x="7204780" y="6569263"/>
            <a:ext cx="1920000" cy="288738"/>
          </a:xfrm>
          <a:prstGeom prst="rect">
            <a:avLst/>
          </a:prstGeom>
        </p:spPr>
        <p:txBody>
          <a:bodyPr vert="horz" lIns="0" tIns="72000" rIns="0" bIns="0" rtlCol="0" anchor="t" anchorCtr="0">
            <a:noAutofit/>
          </a:bodyPr>
          <a:lstStyle>
            <a:lvl1pPr algn="r">
              <a:defRPr sz="800" b="1">
                <a:solidFill>
                  <a:schemeClr val="tx1"/>
                </a:solidFill>
              </a:defRPr>
            </a:lvl1pPr>
          </a:lstStyle>
          <a:p>
            <a:fld id="{733122C9-A0B9-462F-8757-0847AD287B63}" type="slidenum">
              <a:rPr lang="fr-FR" smtClean="0"/>
              <a:pPr/>
              <a:t>‹N°›</a:t>
            </a:fld>
            <a:endParaRPr lang="fr-FR"/>
          </a:p>
        </p:txBody>
      </p:sp>
      <p:cxnSp>
        <p:nvCxnSpPr>
          <p:cNvPr id="12" name="Connecteur droit 11"/>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F0874B6A-2C57-4F0F-9C67-7CAC1CB43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3277383174"/>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19">
          <p15:clr>
            <a:srgbClr val="FBAE40"/>
          </p15:clr>
        </p15:guide>
        <p15:guide id="3" pos="615">
          <p15:clr>
            <a:srgbClr val="FBAE40"/>
          </p15:clr>
        </p15:guide>
        <p15:guide id="4" orient="horz" pos="4035">
          <p15:clr>
            <a:srgbClr val="FBAE40"/>
          </p15:clr>
        </p15:guide>
        <p15:guide id="5" pos="7065">
          <p15:clr>
            <a:srgbClr val="FBAE40"/>
          </p15:clr>
        </p15:guide>
        <p15:guide id="6" pos="3840">
          <p15:clr>
            <a:srgbClr val="FBAE40"/>
          </p15:clr>
        </p15:guide>
        <p15:guide id="7" orient="horz" pos="998">
          <p15:clr>
            <a:srgbClr val="FBAE40"/>
          </p15:clr>
        </p15:guide>
        <p15:guide id="8" orient="horz" pos="15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B557107-4DCF-8C4F-B2E7-D8F944BBB0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1C3C62A-D3FB-7E4B-AA74-61F566BA6F1E}"/>
              </a:ext>
            </a:extLst>
          </p:cNvPr>
          <p:cNvSpPr>
            <a:spLocks noGrp="1"/>
          </p:cNvSpPr>
          <p:nvPr>
            <p:ph type="ctrTitle" hasCustomPrompt="1"/>
          </p:nvPr>
        </p:nvSpPr>
        <p:spPr>
          <a:xfrm>
            <a:off x="1874196" y="1659005"/>
            <a:ext cx="4993532" cy="1596957"/>
          </a:xfrm>
        </p:spPr>
        <p:txBody>
          <a:bodyPr anchor="t">
            <a:normAutofit/>
          </a:bodyPr>
          <a:lstStyle>
            <a:lvl1pPr algn="l">
              <a:defRPr sz="4000"/>
            </a:lvl1pPr>
          </a:lstStyle>
          <a:p>
            <a:r>
              <a:rPr lang="fr-FR"/>
              <a:t>TITRE DE</a:t>
            </a:r>
            <a:br>
              <a:rPr lang="fr-FR"/>
            </a:br>
            <a:r>
              <a:rPr lang="fr-FR"/>
              <a:t>LA PRÉSENTATION</a:t>
            </a:r>
            <a:br>
              <a:rPr lang="fr-FR"/>
            </a:br>
            <a:r>
              <a:rPr lang="fr-FR"/>
              <a:t>SUR TROIS LIGNES</a:t>
            </a:r>
          </a:p>
        </p:txBody>
      </p:sp>
      <p:sp>
        <p:nvSpPr>
          <p:cNvPr id="3" name="Sous-titre 2">
            <a:extLst>
              <a:ext uri="{FF2B5EF4-FFF2-40B4-BE49-F238E27FC236}">
                <a16:creationId xmlns:a16="http://schemas.microsoft.com/office/drawing/2014/main" id="{0C93B620-1ACB-C64D-9BDE-1FEFEA25F572}"/>
              </a:ext>
            </a:extLst>
          </p:cNvPr>
          <p:cNvSpPr>
            <a:spLocks noGrp="1"/>
          </p:cNvSpPr>
          <p:nvPr>
            <p:ph type="subTitle" idx="1" hasCustomPrompt="1"/>
          </p:nvPr>
        </p:nvSpPr>
        <p:spPr>
          <a:xfrm>
            <a:off x="1874196" y="3945748"/>
            <a:ext cx="4221804" cy="1655762"/>
          </a:xfrm>
          <a:prstGeom prst="rect">
            <a:avLst/>
          </a:prstGeom>
        </p:spPr>
        <p:txBody>
          <a:bodyPr>
            <a:normAutofit/>
          </a:bodyPr>
          <a:lstStyle>
            <a:lvl1pPr marL="0" indent="0" algn="l">
              <a:buNone/>
              <a:defRPr sz="1800">
                <a:solidFill>
                  <a:srgbClr val="A50F3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solidFill>
                  <a:srgbClr val="A50F36"/>
                </a:solidFill>
                <a:latin typeface="Arial" panose="020B0604020202020204" pitchFamily="34" charset="0"/>
                <a:cs typeface="Arial" panose="020B0604020202020204" pitchFamily="34" charset="0"/>
              </a:rPr>
              <a:t>SOUS TITRE SUR UNE LIGNE </a:t>
            </a:r>
            <a:br>
              <a:rPr lang="fr-FR">
                <a:solidFill>
                  <a:srgbClr val="A50F36"/>
                </a:solidFill>
                <a:latin typeface="Arial" panose="020B0604020202020204" pitchFamily="34" charset="0"/>
                <a:cs typeface="Arial" panose="020B0604020202020204" pitchFamily="34" charset="0"/>
              </a:rPr>
            </a:br>
            <a:r>
              <a:rPr lang="fr-FR">
                <a:solidFill>
                  <a:srgbClr val="A50F36"/>
                </a:solidFill>
                <a:latin typeface="Arial" panose="020B0604020202020204" pitchFamily="34" charset="0"/>
                <a:cs typeface="Arial" panose="020B0604020202020204" pitchFamily="34" charset="0"/>
              </a:rPr>
              <a:t>OU DEUX</a:t>
            </a:r>
          </a:p>
        </p:txBody>
      </p:sp>
      <p:cxnSp>
        <p:nvCxnSpPr>
          <p:cNvPr id="15" name="Connecteur droit 14">
            <a:extLst>
              <a:ext uri="{FF2B5EF4-FFF2-40B4-BE49-F238E27FC236}">
                <a16:creationId xmlns:a16="http://schemas.microsoft.com/office/drawing/2014/main" id="{E40F8D41-766A-0F46-9E43-147CF6859063}"/>
              </a:ext>
            </a:extLst>
          </p:cNvPr>
          <p:cNvCxnSpPr/>
          <p:nvPr userDrawn="1"/>
        </p:nvCxnSpPr>
        <p:spPr>
          <a:xfrm>
            <a:off x="1971472" y="3785544"/>
            <a:ext cx="1440000" cy="0"/>
          </a:xfrm>
          <a:prstGeom prst="line">
            <a:avLst/>
          </a:prstGeom>
          <a:ln w="28575">
            <a:solidFill>
              <a:srgbClr val="E1B73E"/>
            </a:solidFill>
          </a:ln>
        </p:spPr>
        <p:style>
          <a:lnRef idx="1">
            <a:schemeClr val="accent1"/>
          </a:lnRef>
          <a:fillRef idx="0">
            <a:schemeClr val="accent1"/>
          </a:fillRef>
          <a:effectRef idx="0">
            <a:schemeClr val="accent1"/>
          </a:effectRef>
          <a:fontRef idx="minor">
            <a:schemeClr val="tx1"/>
          </a:fontRef>
        </p:style>
      </p:cxnSp>
      <p:sp>
        <p:nvSpPr>
          <p:cNvPr id="45" name="Espace réservé du texte 44">
            <a:extLst>
              <a:ext uri="{FF2B5EF4-FFF2-40B4-BE49-F238E27FC236}">
                <a16:creationId xmlns:a16="http://schemas.microsoft.com/office/drawing/2014/main" id="{4557F537-BD62-FC4B-9A5A-D9795B91AFA7}"/>
              </a:ext>
            </a:extLst>
          </p:cNvPr>
          <p:cNvSpPr>
            <a:spLocks noGrp="1"/>
          </p:cNvSpPr>
          <p:nvPr>
            <p:ph type="body" sz="quarter" idx="10" hasCustomPrompt="1"/>
          </p:nvPr>
        </p:nvSpPr>
        <p:spPr>
          <a:xfrm>
            <a:off x="7403373" y="3320641"/>
            <a:ext cx="2914431" cy="1027113"/>
          </a:xfrm>
        </p:spPr>
        <p:txBody>
          <a:bodyPr anchor="ctr"/>
          <a:lstStyle>
            <a:lvl1pPr algn="ctr">
              <a:defRPr b="1">
                <a:solidFill>
                  <a:schemeClr val="bg1"/>
                </a:solidFill>
              </a:defRPr>
            </a:lvl1pPr>
          </a:lstStyle>
          <a:p>
            <a:r>
              <a:rPr lang="fr-FR"/>
              <a:t>NOM DE LA COMMISSION OU DU SERVICE</a:t>
            </a:r>
          </a:p>
        </p:txBody>
      </p:sp>
      <p:sp>
        <p:nvSpPr>
          <p:cNvPr id="47" name="Espace réservé du texte 46">
            <a:extLst>
              <a:ext uri="{FF2B5EF4-FFF2-40B4-BE49-F238E27FC236}">
                <a16:creationId xmlns:a16="http://schemas.microsoft.com/office/drawing/2014/main" id="{BF31677D-191C-D344-9516-A19B815207ED}"/>
              </a:ext>
            </a:extLst>
          </p:cNvPr>
          <p:cNvSpPr>
            <a:spLocks noGrp="1"/>
          </p:cNvSpPr>
          <p:nvPr>
            <p:ph type="body" sz="quarter" idx="11" hasCustomPrompt="1"/>
          </p:nvPr>
        </p:nvSpPr>
        <p:spPr>
          <a:xfrm>
            <a:off x="7403373" y="4353128"/>
            <a:ext cx="2914431" cy="664259"/>
          </a:xfrm>
        </p:spPr>
        <p:txBody>
          <a:bodyPr anchor="ctr"/>
          <a:lstStyle>
            <a:lvl1pPr algn="ctr">
              <a:defRPr>
                <a:solidFill>
                  <a:schemeClr val="bg1"/>
                </a:solidFill>
              </a:defRPr>
            </a:lvl1pPr>
          </a:lstStyle>
          <a:p>
            <a:r>
              <a:rPr lang="fr-FR"/>
              <a:t>Date</a:t>
            </a:r>
          </a:p>
        </p:txBody>
      </p:sp>
      <p:cxnSp>
        <p:nvCxnSpPr>
          <p:cNvPr id="48" name="Connecteur droit 47">
            <a:extLst>
              <a:ext uri="{FF2B5EF4-FFF2-40B4-BE49-F238E27FC236}">
                <a16:creationId xmlns:a16="http://schemas.microsoft.com/office/drawing/2014/main" id="{38BD1F11-CED1-844E-A3D4-C9B7AE19517C}"/>
              </a:ext>
            </a:extLst>
          </p:cNvPr>
          <p:cNvCxnSpPr>
            <a:cxnSpLocks/>
          </p:cNvCxnSpPr>
          <p:nvPr userDrawn="1"/>
        </p:nvCxnSpPr>
        <p:spPr>
          <a:xfrm>
            <a:off x="8572909" y="3315267"/>
            <a:ext cx="5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32122105-66AF-7746-BFD2-70857BB9836F}"/>
              </a:ext>
            </a:extLst>
          </p:cNvPr>
          <p:cNvCxnSpPr>
            <a:cxnSpLocks/>
          </p:cNvCxnSpPr>
          <p:nvPr userDrawn="1"/>
        </p:nvCxnSpPr>
        <p:spPr>
          <a:xfrm>
            <a:off x="8572909" y="5022760"/>
            <a:ext cx="5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65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22" name="Image 21" descr="Une image contenant carte de visite&#10;&#10;Description générée automatiquement">
            <a:extLst>
              <a:ext uri="{FF2B5EF4-FFF2-40B4-BE49-F238E27FC236}">
                <a16:creationId xmlns:a16="http://schemas.microsoft.com/office/drawing/2014/main" id="{B6DA89FD-676C-664A-8CF0-94A6A4EAE1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326FD77-477A-674A-8A4F-E6142C7603C6}"/>
              </a:ext>
            </a:extLst>
          </p:cNvPr>
          <p:cNvSpPr>
            <a:spLocks noGrp="1"/>
          </p:cNvSpPr>
          <p:nvPr>
            <p:ph type="title" hasCustomPrompt="1"/>
          </p:nvPr>
        </p:nvSpPr>
        <p:spPr>
          <a:xfrm>
            <a:off x="1406525" y="2647158"/>
            <a:ext cx="3068493" cy="987772"/>
          </a:xfrm>
        </p:spPr>
        <p:txBody>
          <a:bodyPr anchor="t">
            <a:normAutofit/>
          </a:bodyPr>
          <a:lstStyle>
            <a:lvl1pPr>
              <a:defRPr sz="2400"/>
            </a:lvl1pPr>
          </a:lstStyle>
          <a:p>
            <a:r>
              <a:rPr lang="fr-FR"/>
              <a:t>TITRE DE LA PRÉSENTATION SUR TROIS LIGNES</a:t>
            </a:r>
          </a:p>
        </p:txBody>
      </p:sp>
      <p:sp>
        <p:nvSpPr>
          <p:cNvPr id="10" name="Espace réservé du texte 9">
            <a:extLst>
              <a:ext uri="{FF2B5EF4-FFF2-40B4-BE49-F238E27FC236}">
                <a16:creationId xmlns:a16="http://schemas.microsoft.com/office/drawing/2014/main" id="{96A6F6B4-FB85-6549-98BB-A0DD47F038A6}"/>
              </a:ext>
            </a:extLst>
          </p:cNvPr>
          <p:cNvSpPr>
            <a:spLocks noGrp="1"/>
          </p:cNvSpPr>
          <p:nvPr>
            <p:ph type="body" sz="quarter" idx="10" hasCustomPrompt="1"/>
          </p:nvPr>
        </p:nvSpPr>
        <p:spPr>
          <a:xfrm>
            <a:off x="6830973" y="2909454"/>
            <a:ext cx="3824432" cy="3695386"/>
          </a:xfrm>
        </p:spPr>
        <p:txBody>
          <a:bodyPr anchor="t">
            <a:normAutofit/>
          </a:bodyPr>
          <a:lstStyle>
            <a:lvl1pPr algn="l">
              <a:defRPr sz="4000">
                <a:solidFill>
                  <a:schemeClr val="bg1"/>
                </a:solidFill>
              </a:defRPr>
            </a:lvl1pPr>
          </a:lstStyle>
          <a:p>
            <a:r>
              <a:rPr lang="fr-FR"/>
              <a:t>TITRE DE LA PARTIE SUR TROIS LIGNES</a:t>
            </a:r>
          </a:p>
        </p:txBody>
      </p:sp>
      <p:sp>
        <p:nvSpPr>
          <p:cNvPr id="14" name="Espace réservé du texte 13">
            <a:extLst>
              <a:ext uri="{FF2B5EF4-FFF2-40B4-BE49-F238E27FC236}">
                <a16:creationId xmlns:a16="http://schemas.microsoft.com/office/drawing/2014/main" id="{FA31EEB4-7B6C-D84C-A1A6-706D12067AAB}"/>
              </a:ext>
            </a:extLst>
          </p:cNvPr>
          <p:cNvSpPr>
            <a:spLocks noGrp="1"/>
          </p:cNvSpPr>
          <p:nvPr>
            <p:ph type="body" sz="quarter" idx="11" hasCustomPrompt="1"/>
          </p:nvPr>
        </p:nvSpPr>
        <p:spPr>
          <a:xfrm>
            <a:off x="6830972" y="2080094"/>
            <a:ext cx="3824431" cy="496852"/>
          </a:xfrm>
        </p:spPr>
        <p:txBody>
          <a:bodyPr anchor="ctr"/>
          <a:lstStyle>
            <a:lvl1pPr>
              <a:defRPr sz="4000">
                <a:solidFill>
                  <a:schemeClr val="bg1"/>
                </a:solidFill>
              </a:defRPr>
            </a:lvl1pPr>
          </a:lstStyle>
          <a:p>
            <a:r>
              <a:rPr lang="fr-FR"/>
              <a:t>01</a:t>
            </a:r>
          </a:p>
        </p:txBody>
      </p:sp>
      <p:cxnSp>
        <p:nvCxnSpPr>
          <p:cNvPr id="16" name="Connecteur droit 15">
            <a:extLst>
              <a:ext uri="{FF2B5EF4-FFF2-40B4-BE49-F238E27FC236}">
                <a16:creationId xmlns:a16="http://schemas.microsoft.com/office/drawing/2014/main" id="{E7FEE090-2A6E-9841-81E3-CAE6AA64B48D}"/>
              </a:ext>
            </a:extLst>
          </p:cNvPr>
          <p:cNvCxnSpPr/>
          <p:nvPr userDrawn="1"/>
        </p:nvCxnSpPr>
        <p:spPr>
          <a:xfrm>
            <a:off x="6899564" y="2773428"/>
            <a:ext cx="72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7">
            <a:extLst>
              <a:ext uri="{FF2B5EF4-FFF2-40B4-BE49-F238E27FC236}">
                <a16:creationId xmlns:a16="http://schemas.microsoft.com/office/drawing/2014/main" id="{11E42620-FC4A-E642-9ED0-807CD0A298DF}"/>
              </a:ext>
            </a:extLst>
          </p:cNvPr>
          <p:cNvSpPr>
            <a:spLocks noGrp="1"/>
          </p:cNvSpPr>
          <p:nvPr>
            <p:ph type="body" sz="quarter" idx="12" hasCustomPrompt="1"/>
          </p:nvPr>
        </p:nvSpPr>
        <p:spPr>
          <a:xfrm>
            <a:off x="1406525" y="3999136"/>
            <a:ext cx="2840523" cy="1270000"/>
          </a:xfrm>
        </p:spPr>
        <p:txBody>
          <a:bodyPr>
            <a:normAutofit/>
          </a:bodyPr>
          <a:lstStyle>
            <a:lvl1pPr>
              <a:defRPr sz="1000">
                <a:solidFill>
                  <a:srgbClr val="A50F36"/>
                </a:solidFill>
              </a:defRPr>
            </a:lvl1pPr>
          </a:lstStyle>
          <a:p>
            <a:r>
              <a:rPr lang="fr-FR"/>
              <a:t>SOUS TITRE SUR UNE LIGNE OU DEUX</a:t>
            </a:r>
          </a:p>
        </p:txBody>
      </p:sp>
      <p:cxnSp>
        <p:nvCxnSpPr>
          <p:cNvPr id="19" name="Connecteur droit 18">
            <a:extLst>
              <a:ext uri="{FF2B5EF4-FFF2-40B4-BE49-F238E27FC236}">
                <a16:creationId xmlns:a16="http://schemas.microsoft.com/office/drawing/2014/main" id="{9C2743FF-543B-064B-BC7E-3A0AB0E38D3B}"/>
              </a:ext>
            </a:extLst>
          </p:cNvPr>
          <p:cNvCxnSpPr>
            <a:cxnSpLocks/>
          </p:cNvCxnSpPr>
          <p:nvPr userDrawn="1"/>
        </p:nvCxnSpPr>
        <p:spPr>
          <a:xfrm>
            <a:off x="1481177" y="3914539"/>
            <a:ext cx="778373" cy="0"/>
          </a:xfrm>
          <a:prstGeom prst="line">
            <a:avLst/>
          </a:prstGeom>
          <a:ln w="19050">
            <a:solidFill>
              <a:srgbClr val="E1B7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20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9B68A5-0E78-A547-9ED3-6B788DFB0EB2}"/>
              </a:ext>
            </a:extLst>
          </p:cNvPr>
          <p:cNvSpPr/>
          <p:nvPr userDrawn="1"/>
        </p:nvSpPr>
        <p:spPr>
          <a:xfrm>
            <a:off x="11259967" y="-1"/>
            <a:ext cx="932034" cy="1632313"/>
          </a:xfrm>
          <a:custGeom>
            <a:avLst/>
            <a:gdLst>
              <a:gd name="connsiteX0" fmla="*/ 0 w 932034"/>
              <a:gd name="connsiteY0" fmla="*/ 0 h 1110879"/>
              <a:gd name="connsiteX1" fmla="*/ 932034 w 932034"/>
              <a:gd name="connsiteY1" fmla="*/ 0 h 1110879"/>
              <a:gd name="connsiteX2" fmla="*/ 932034 w 932034"/>
              <a:gd name="connsiteY2" fmla="*/ 1110879 h 1110879"/>
              <a:gd name="connsiteX3" fmla="*/ 0 w 932034"/>
              <a:gd name="connsiteY3" fmla="*/ 1110879 h 1110879"/>
              <a:gd name="connsiteX4" fmla="*/ 0 w 932034"/>
              <a:gd name="connsiteY4" fmla="*/ 0 h 1110879"/>
              <a:gd name="connsiteX0" fmla="*/ 0 w 932034"/>
              <a:gd name="connsiteY0" fmla="*/ 0 h 1632313"/>
              <a:gd name="connsiteX1" fmla="*/ 932034 w 932034"/>
              <a:gd name="connsiteY1" fmla="*/ 0 h 1632313"/>
              <a:gd name="connsiteX2" fmla="*/ 932034 w 932034"/>
              <a:gd name="connsiteY2" fmla="*/ 1632313 h 1632313"/>
              <a:gd name="connsiteX3" fmla="*/ 0 w 932034"/>
              <a:gd name="connsiteY3" fmla="*/ 1110879 h 1632313"/>
              <a:gd name="connsiteX4" fmla="*/ 0 w 932034"/>
              <a:gd name="connsiteY4" fmla="*/ 0 h 163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034" h="1632313">
                <a:moveTo>
                  <a:pt x="0" y="0"/>
                </a:moveTo>
                <a:lnTo>
                  <a:pt x="932034" y="0"/>
                </a:lnTo>
                <a:lnTo>
                  <a:pt x="932034" y="1632313"/>
                </a:lnTo>
                <a:lnTo>
                  <a:pt x="0" y="1110879"/>
                </a:lnTo>
                <a:lnTo>
                  <a:pt x="0" y="0"/>
                </a:lnTo>
                <a:close/>
              </a:path>
            </a:pathLst>
          </a:custGeom>
          <a:solidFill>
            <a:srgbClr val="A50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262D6E92-851C-F04E-B4C9-5CA4316013E9}"/>
              </a:ext>
            </a:extLst>
          </p:cNvPr>
          <p:cNvSpPr txBox="1"/>
          <p:nvPr userDrawn="1"/>
        </p:nvSpPr>
        <p:spPr>
          <a:xfrm>
            <a:off x="458460" y="6402105"/>
            <a:ext cx="11229738"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a:solidFill>
                  <a:schemeClr val="tx1"/>
                </a:solidFill>
                <a:latin typeface="Arial" panose="020B0604020202020204" pitchFamily="34" charset="0"/>
                <a:cs typeface="Arial" panose="020B0604020202020204" pitchFamily="34" charset="0"/>
              </a:rPr>
              <a:t>Conseil national des barreaux </a:t>
            </a:r>
            <a:r>
              <a:rPr lang="fr-FR" sz="1200" b="0">
                <a:solidFill>
                  <a:srgbClr val="616C72"/>
                </a:solidFill>
                <a:latin typeface="Arial" panose="020B0604020202020204" pitchFamily="34" charset="0"/>
                <a:cs typeface="Arial" panose="020B0604020202020204" pitchFamily="34" charset="0"/>
              </a:rPr>
              <a:t>– Commission Numérique</a:t>
            </a:r>
            <a:r>
              <a:rPr lang="fr-FR" sz="1200"/>
              <a:t> </a:t>
            </a:r>
            <a:r>
              <a:rPr lang="fr-FR" sz="1200" b="0">
                <a:solidFill>
                  <a:srgbClr val="616C72"/>
                </a:solidFill>
                <a:latin typeface="Arial" panose="020B0604020202020204" pitchFamily="34" charset="0"/>
                <a:cs typeface="Arial" panose="020B0604020202020204" pitchFamily="34" charset="0"/>
              </a:rPr>
              <a:t>– 30 juin 2021</a:t>
            </a:r>
            <a:endParaRPr lang="fr-FR" sz="1200">
              <a:solidFill>
                <a:srgbClr val="616C72"/>
              </a:solidFill>
            </a:endParaRPr>
          </a:p>
        </p:txBody>
      </p:sp>
      <p:cxnSp>
        <p:nvCxnSpPr>
          <p:cNvPr id="13" name="Connecteur droit 12">
            <a:extLst>
              <a:ext uri="{FF2B5EF4-FFF2-40B4-BE49-F238E27FC236}">
                <a16:creationId xmlns:a16="http://schemas.microsoft.com/office/drawing/2014/main" id="{E9504593-0469-1F49-957D-1E079F47196D}"/>
              </a:ext>
            </a:extLst>
          </p:cNvPr>
          <p:cNvCxnSpPr>
            <a:cxnSpLocks/>
          </p:cNvCxnSpPr>
          <p:nvPr userDrawn="1"/>
        </p:nvCxnSpPr>
        <p:spPr>
          <a:xfrm>
            <a:off x="503803" y="6347901"/>
            <a:ext cx="11184395" cy="0"/>
          </a:xfrm>
          <a:prstGeom prst="line">
            <a:avLst/>
          </a:prstGeom>
          <a:ln w="12700">
            <a:solidFill>
              <a:srgbClr val="E1B73E"/>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608D8C23-C3C5-5E47-AE96-C572614885C5}"/>
              </a:ext>
            </a:extLst>
          </p:cNvPr>
          <p:cNvSpPr>
            <a:spLocks noGrp="1"/>
          </p:cNvSpPr>
          <p:nvPr>
            <p:ph type="title" hasCustomPrompt="1"/>
          </p:nvPr>
        </p:nvSpPr>
        <p:spPr>
          <a:xfrm>
            <a:off x="838200" y="919069"/>
            <a:ext cx="5257800" cy="1005088"/>
          </a:xfrm>
        </p:spPr>
        <p:txBody>
          <a:bodyPr anchor="b">
            <a:normAutofit/>
          </a:bodyPr>
          <a:lstStyle>
            <a:lvl1pPr>
              <a:defRPr sz="3000" b="0"/>
            </a:lvl1pPr>
          </a:lstStyle>
          <a:p>
            <a:r>
              <a:rPr lang="fr-FR"/>
              <a:t>TITRE DE SLIDE SUR UNE LIGNE OU DEUX</a:t>
            </a:r>
          </a:p>
        </p:txBody>
      </p:sp>
      <p:sp>
        <p:nvSpPr>
          <p:cNvPr id="44" name="Espace réservé pour une image  43">
            <a:extLst>
              <a:ext uri="{FF2B5EF4-FFF2-40B4-BE49-F238E27FC236}">
                <a16:creationId xmlns:a16="http://schemas.microsoft.com/office/drawing/2014/main" id="{58BCE7DA-D0BD-054B-9ED1-FE021C267BC4}"/>
              </a:ext>
            </a:extLst>
          </p:cNvPr>
          <p:cNvSpPr>
            <a:spLocks noGrp="1"/>
          </p:cNvSpPr>
          <p:nvPr>
            <p:ph type="pic" sz="quarter" idx="14"/>
          </p:nvPr>
        </p:nvSpPr>
        <p:spPr>
          <a:xfrm>
            <a:off x="6589714" y="1103330"/>
            <a:ext cx="5098484" cy="4995844"/>
          </a:xfrm>
          <a:custGeom>
            <a:avLst/>
            <a:gdLst>
              <a:gd name="connsiteX0" fmla="*/ 0 w 5098484"/>
              <a:gd name="connsiteY0" fmla="*/ 0 h 4995844"/>
              <a:gd name="connsiteX1" fmla="*/ 4660164 w 5098484"/>
              <a:gd name="connsiteY1" fmla="*/ 0 h 4995844"/>
              <a:gd name="connsiteX2" fmla="*/ 4660164 w 5098484"/>
              <a:gd name="connsiteY2" fmla="*/ 7547 h 4995844"/>
              <a:gd name="connsiteX3" fmla="*/ 5098484 w 5098484"/>
              <a:gd name="connsiteY3" fmla="*/ 252769 h 4995844"/>
              <a:gd name="connsiteX4" fmla="*/ 5098484 w 5098484"/>
              <a:gd name="connsiteY4" fmla="*/ 4995844 h 4995844"/>
              <a:gd name="connsiteX5" fmla="*/ 0 w 5098484"/>
              <a:gd name="connsiteY5" fmla="*/ 4995844 h 4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8484" h="4995844">
                <a:moveTo>
                  <a:pt x="0" y="0"/>
                </a:moveTo>
                <a:lnTo>
                  <a:pt x="4660164" y="0"/>
                </a:lnTo>
                <a:lnTo>
                  <a:pt x="4660164" y="7547"/>
                </a:lnTo>
                <a:lnTo>
                  <a:pt x="5098484" y="252769"/>
                </a:lnTo>
                <a:lnTo>
                  <a:pt x="5098484" y="4995844"/>
                </a:lnTo>
                <a:lnTo>
                  <a:pt x="0" y="4995844"/>
                </a:lnTo>
                <a:close/>
              </a:path>
            </a:pathLst>
          </a:custGeom>
          <a:solidFill>
            <a:schemeClr val="bg1">
              <a:lumMod val="85000"/>
            </a:schemeClr>
          </a:solidFill>
        </p:spPr>
        <p:txBody>
          <a:bodyPr wrap="square" anchor="ctr">
            <a:noAutofit/>
          </a:bodyPr>
          <a:lstStyle>
            <a:lvl1pPr algn="ctr">
              <a:defRPr/>
            </a:lvl1pPr>
          </a:lstStyle>
          <a:p>
            <a:r>
              <a:rPr lang="fr-FR"/>
              <a:t>Cliquez sur l'icône pour ajouter une image</a:t>
            </a:r>
          </a:p>
        </p:txBody>
      </p:sp>
      <p:sp>
        <p:nvSpPr>
          <p:cNvPr id="45" name="Espace réservé du texte 13">
            <a:extLst>
              <a:ext uri="{FF2B5EF4-FFF2-40B4-BE49-F238E27FC236}">
                <a16:creationId xmlns:a16="http://schemas.microsoft.com/office/drawing/2014/main" id="{C4FC6DBD-396C-0F45-B9FF-C363CBAF373D}"/>
              </a:ext>
            </a:extLst>
          </p:cNvPr>
          <p:cNvSpPr>
            <a:spLocks noGrp="1"/>
          </p:cNvSpPr>
          <p:nvPr>
            <p:ph type="body" sz="quarter" idx="15" hasCustomPrompt="1"/>
          </p:nvPr>
        </p:nvSpPr>
        <p:spPr>
          <a:xfrm>
            <a:off x="11259966" y="0"/>
            <a:ext cx="921946" cy="1103330"/>
          </a:xfrm>
        </p:spPr>
        <p:txBody>
          <a:bodyPr anchor="ctr"/>
          <a:lstStyle>
            <a:lvl1pPr>
              <a:defRPr sz="4000">
                <a:solidFill>
                  <a:schemeClr val="bg1"/>
                </a:solidFill>
              </a:defRPr>
            </a:lvl1pPr>
          </a:lstStyle>
          <a:p>
            <a:r>
              <a:rPr lang="fr-FR"/>
              <a:t>01</a:t>
            </a:r>
          </a:p>
        </p:txBody>
      </p:sp>
      <p:sp>
        <p:nvSpPr>
          <p:cNvPr id="3" name="Espace réservé du texte 2">
            <a:extLst>
              <a:ext uri="{FF2B5EF4-FFF2-40B4-BE49-F238E27FC236}">
                <a16:creationId xmlns:a16="http://schemas.microsoft.com/office/drawing/2014/main" id="{513BFBE3-7B6C-6641-A353-2E0AECDC946E}"/>
              </a:ext>
            </a:extLst>
          </p:cNvPr>
          <p:cNvSpPr>
            <a:spLocks noGrp="1"/>
          </p:cNvSpPr>
          <p:nvPr>
            <p:ph type="body" sz="quarter" idx="16" hasCustomPrompt="1"/>
          </p:nvPr>
        </p:nvSpPr>
        <p:spPr>
          <a:xfrm>
            <a:off x="838200" y="2665413"/>
            <a:ext cx="5257800" cy="3683000"/>
          </a:xfrm>
        </p:spPr>
        <p:txBody>
          <a:bodyPr/>
          <a:lstStyle/>
          <a:p>
            <a:r>
              <a:rPr lang="fr-FR"/>
              <a:t>Cliquez pour insérer du texte</a:t>
            </a:r>
          </a:p>
        </p:txBody>
      </p:sp>
      <p:pic>
        <p:nvPicPr>
          <p:cNvPr id="22" name="Graphique 21">
            <a:extLst>
              <a:ext uri="{FF2B5EF4-FFF2-40B4-BE49-F238E27FC236}">
                <a16:creationId xmlns:a16="http://schemas.microsoft.com/office/drawing/2014/main" id="{AFECBB37-34BD-344F-BC97-93A5F0EA7A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428" y="237612"/>
            <a:ext cx="383239" cy="431859"/>
          </a:xfrm>
          <a:prstGeom prst="rect">
            <a:avLst/>
          </a:prstGeom>
        </p:spPr>
      </p:pic>
    </p:spTree>
    <p:extLst>
      <p:ext uri="{BB962C8B-B14F-4D97-AF65-F5344CB8AC3E}">
        <p14:creationId xmlns:p14="http://schemas.microsoft.com/office/powerpoint/2010/main" val="43258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9B68A5-0E78-A547-9ED3-6B788DFB0EB2}"/>
              </a:ext>
            </a:extLst>
          </p:cNvPr>
          <p:cNvSpPr/>
          <p:nvPr userDrawn="1"/>
        </p:nvSpPr>
        <p:spPr>
          <a:xfrm>
            <a:off x="11259967" y="-1"/>
            <a:ext cx="932034" cy="1632313"/>
          </a:xfrm>
          <a:custGeom>
            <a:avLst/>
            <a:gdLst>
              <a:gd name="connsiteX0" fmla="*/ 0 w 932034"/>
              <a:gd name="connsiteY0" fmla="*/ 0 h 1110879"/>
              <a:gd name="connsiteX1" fmla="*/ 932034 w 932034"/>
              <a:gd name="connsiteY1" fmla="*/ 0 h 1110879"/>
              <a:gd name="connsiteX2" fmla="*/ 932034 w 932034"/>
              <a:gd name="connsiteY2" fmla="*/ 1110879 h 1110879"/>
              <a:gd name="connsiteX3" fmla="*/ 0 w 932034"/>
              <a:gd name="connsiteY3" fmla="*/ 1110879 h 1110879"/>
              <a:gd name="connsiteX4" fmla="*/ 0 w 932034"/>
              <a:gd name="connsiteY4" fmla="*/ 0 h 1110879"/>
              <a:gd name="connsiteX0" fmla="*/ 0 w 932034"/>
              <a:gd name="connsiteY0" fmla="*/ 0 h 1632313"/>
              <a:gd name="connsiteX1" fmla="*/ 932034 w 932034"/>
              <a:gd name="connsiteY1" fmla="*/ 0 h 1632313"/>
              <a:gd name="connsiteX2" fmla="*/ 932034 w 932034"/>
              <a:gd name="connsiteY2" fmla="*/ 1632313 h 1632313"/>
              <a:gd name="connsiteX3" fmla="*/ 0 w 932034"/>
              <a:gd name="connsiteY3" fmla="*/ 1110879 h 1632313"/>
              <a:gd name="connsiteX4" fmla="*/ 0 w 932034"/>
              <a:gd name="connsiteY4" fmla="*/ 0 h 163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034" h="1632313">
                <a:moveTo>
                  <a:pt x="0" y="0"/>
                </a:moveTo>
                <a:lnTo>
                  <a:pt x="932034" y="0"/>
                </a:lnTo>
                <a:lnTo>
                  <a:pt x="932034" y="1632313"/>
                </a:lnTo>
                <a:lnTo>
                  <a:pt x="0" y="1110879"/>
                </a:lnTo>
                <a:lnTo>
                  <a:pt x="0" y="0"/>
                </a:lnTo>
                <a:close/>
              </a:path>
            </a:pathLst>
          </a:custGeom>
          <a:solidFill>
            <a:srgbClr val="A50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E9504593-0469-1F49-957D-1E079F47196D}"/>
              </a:ext>
            </a:extLst>
          </p:cNvPr>
          <p:cNvCxnSpPr>
            <a:cxnSpLocks/>
          </p:cNvCxnSpPr>
          <p:nvPr userDrawn="1"/>
        </p:nvCxnSpPr>
        <p:spPr>
          <a:xfrm>
            <a:off x="503803" y="6347901"/>
            <a:ext cx="11184395" cy="0"/>
          </a:xfrm>
          <a:prstGeom prst="line">
            <a:avLst/>
          </a:prstGeom>
          <a:ln w="12700">
            <a:solidFill>
              <a:srgbClr val="E1B73E"/>
            </a:solidFill>
          </a:ln>
        </p:spPr>
        <p:style>
          <a:lnRef idx="1">
            <a:schemeClr val="accent1"/>
          </a:lnRef>
          <a:fillRef idx="0">
            <a:schemeClr val="accent1"/>
          </a:fillRef>
          <a:effectRef idx="0">
            <a:schemeClr val="accent1"/>
          </a:effectRef>
          <a:fontRef idx="minor">
            <a:schemeClr val="tx1"/>
          </a:fontRef>
        </p:style>
      </p:cxnSp>
      <p:sp>
        <p:nvSpPr>
          <p:cNvPr id="18" name="Titre 17">
            <a:extLst>
              <a:ext uri="{FF2B5EF4-FFF2-40B4-BE49-F238E27FC236}">
                <a16:creationId xmlns:a16="http://schemas.microsoft.com/office/drawing/2014/main" id="{608D8C23-C3C5-5E47-AE96-C572614885C5}"/>
              </a:ext>
            </a:extLst>
          </p:cNvPr>
          <p:cNvSpPr>
            <a:spLocks noGrp="1"/>
          </p:cNvSpPr>
          <p:nvPr>
            <p:ph type="title" hasCustomPrompt="1"/>
          </p:nvPr>
        </p:nvSpPr>
        <p:spPr>
          <a:xfrm>
            <a:off x="838199" y="775322"/>
            <a:ext cx="9129517" cy="721352"/>
          </a:xfrm>
        </p:spPr>
        <p:txBody>
          <a:bodyPr anchor="b">
            <a:normAutofit/>
          </a:bodyPr>
          <a:lstStyle>
            <a:lvl1pPr>
              <a:defRPr sz="3000" b="0"/>
            </a:lvl1pPr>
          </a:lstStyle>
          <a:p>
            <a:r>
              <a:rPr lang="fr-FR"/>
              <a:t>TITRE DE SLIDE SUR UNE LIGNE</a:t>
            </a:r>
          </a:p>
        </p:txBody>
      </p:sp>
      <p:sp>
        <p:nvSpPr>
          <p:cNvPr id="45" name="Espace réservé du texte 13">
            <a:extLst>
              <a:ext uri="{FF2B5EF4-FFF2-40B4-BE49-F238E27FC236}">
                <a16:creationId xmlns:a16="http://schemas.microsoft.com/office/drawing/2014/main" id="{C4FC6DBD-396C-0F45-B9FF-C363CBAF373D}"/>
              </a:ext>
            </a:extLst>
          </p:cNvPr>
          <p:cNvSpPr>
            <a:spLocks noGrp="1"/>
          </p:cNvSpPr>
          <p:nvPr>
            <p:ph type="body" sz="quarter" idx="15" hasCustomPrompt="1"/>
          </p:nvPr>
        </p:nvSpPr>
        <p:spPr>
          <a:xfrm>
            <a:off x="11259966" y="0"/>
            <a:ext cx="921946" cy="1103330"/>
          </a:xfrm>
        </p:spPr>
        <p:txBody>
          <a:bodyPr anchor="ctr"/>
          <a:lstStyle>
            <a:lvl1pPr>
              <a:defRPr sz="4000">
                <a:solidFill>
                  <a:schemeClr val="bg1"/>
                </a:solidFill>
              </a:defRPr>
            </a:lvl1pPr>
          </a:lstStyle>
          <a:p>
            <a:r>
              <a:rPr lang="fr-FR"/>
              <a:t>02</a:t>
            </a:r>
          </a:p>
        </p:txBody>
      </p:sp>
      <p:pic>
        <p:nvPicPr>
          <p:cNvPr id="22" name="Graphique 21">
            <a:extLst>
              <a:ext uri="{FF2B5EF4-FFF2-40B4-BE49-F238E27FC236}">
                <a16:creationId xmlns:a16="http://schemas.microsoft.com/office/drawing/2014/main" id="{AFECBB37-34BD-344F-BC97-93A5F0EA7A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5428" y="237612"/>
            <a:ext cx="383239" cy="431859"/>
          </a:xfrm>
          <a:prstGeom prst="rect">
            <a:avLst/>
          </a:prstGeom>
        </p:spPr>
      </p:pic>
      <p:sp>
        <p:nvSpPr>
          <p:cNvPr id="6" name="Espace réservé du contenu 5">
            <a:extLst>
              <a:ext uri="{FF2B5EF4-FFF2-40B4-BE49-F238E27FC236}">
                <a16:creationId xmlns:a16="http://schemas.microsoft.com/office/drawing/2014/main" id="{6664531C-5CA1-2741-BB14-6E3B634CC1ED}"/>
              </a:ext>
            </a:extLst>
          </p:cNvPr>
          <p:cNvSpPr>
            <a:spLocks noGrp="1"/>
          </p:cNvSpPr>
          <p:nvPr>
            <p:ph sz="quarter" idx="20" hasCustomPrompt="1"/>
          </p:nvPr>
        </p:nvSpPr>
        <p:spPr>
          <a:xfrm>
            <a:off x="838199" y="1988260"/>
            <a:ext cx="5257801" cy="4253790"/>
          </a:xfrm>
        </p:spPr>
        <p:txBody>
          <a:bodyPr/>
          <a:lstStyle/>
          <a:p>
            <a:r>
              <a:rPr lang="fr-FR"/>
              <a:t>Cliquez ici pour insérer un contenu</a:t>
            </a:r>
          </a:p>
        </p:txBody>
      </p:sp>
      <p:sp>
        <p:nvSpPr>
          <p:cNvPr id="17" name="Espace réservé du contenu 5">
            <a:extLst>
              <a:ext uri="{FF2B5EF4-FFF2-40B4-BE49-F238E27FC236}">
                <a16:creationId xmlns:a16="http://schemas.microsoft.com/office/drawing/2014/main" id="{2B70895D-9677-DB43-8DBF-967F990FF495}"/>
              </a:ext>
            </a:extLst>
          </p:cNvPr>
          <p:cNvSpPr>
            <a:spLocks noGrp="1"/>
          </p:cNvSpPr>
          <p:nvPr>
            <p:ph sz="quarter" idx="21" hasCustomPrompt="1"/>
          </p:nvPr>
        </p:nvSpPr>
        <p:spPr>
          <a:xfrm>
            <a:off x="6354827" y="1988260"/>
            <a:ext cx="5333370" cy="4253790"/>
          </a:xfrm>
        </p:spPr>
        <p:txBody>
          <a:bodyPr/>
          <a:lstStyle/>
          <a:p>
            <a:r>
              <a:rPr lang="fr-FR"/>
              <a:t>Cliquez ici pour insérer un contenu</a:t>
            </a:r>
          </a:p>
        </p:txBody>
      </p:sp>
      <p:sp>
        <p:nvSpPr>
          <p:cNvPr id="14" name="ZoneTexte 13">
            <a:extLst>
              <a:ext uri="{FF2B5EF4-FFF2-40B4-BE49-F238E27FC236}">
                <a16:creationId xmlns:a16="http://schemas.microsoft.com/office/drawing/2014/main" id="{564BBD6E-FF2F-5348-A9E5-0C08DA5F0170}"/>
              </a:ext>
            </a:extLst>
          </p:cNvPr>
          <p:cNvSpPr txBox="1"/>
          <p:nvPr userDrawn="1"/>
        </p:nvSpPr>
        <p:spPr>
          <a:xfrm>
            <a:off x="458460" y="6402105"/>
            <a:ext cx="11229738"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chemeClr val="tx1"/>
                </a:solidFill>
                <a:latin typeface="Arial" panose="020B0604020202020204" pitchFamily="34" charset="0"/>
                <a:cs typeface="Arial" panose="020B0604020202020204" pitchFamily="34" charset="0"/>
              </a:rPr>
              <a:t>Conseil national des barreaux en collaboration avec le Conseil d’Etat</a:t>
            </a:r>
            <a:endParaRPr lang="fr-FR" sz="1200" i="1" dirty="0">
              <a:solidFill>
                <a:srgbClr val="616C72"/>
              </a:solidFill>
            </a:endParaRPr>
          </a:p>
        </p:txBody>
      </p:sp>
    </p:spTree>
    <p:extLst>
      <p:ext uri="{BB962C8B-B14F-4D97-AF65-F5344CB8AC3E}">
        <p14:creationId xmlns:p14="http://schemas.microsoft.com/office/powerpoint/2010/main" val="227209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sp>
        <p:nvSpPr>
          <p:cNvPr id="9" name="Espace réservé du pied de page 4"/>
          <p:cNvSpPr>
            <a:spLocks noGrp="1"/>
          </p:cNvSpPr>
          <p:nvPr>
            <p:ph type="ftr" sz="quarter" idx="11"/>
          </p:nvPr>
        </p:nvSpPr>
        <p:spPr bwMode="gray">
          <a:xfrm>
            <a:off x="976000" y="6370182"/>
            <a:ext cx="4368421" cy="398951"/>
          </a:xfrm>
        </p:spPr>
        <p:txBody>
          <a:bodyPr anchor="b" anchorCtr="0"/>
          <a:lstStyle>
            <a:lvl1pPr>
              <a:defRPr sz="850"/>
            </a:lvl1pPr>
          </a:lstStyle>
          <a:p>
            <a:r>
              <a:rPr lang="fr-FR"/>
              <a:t>Direction de Programme PPN</a:t>
            </a:r>
          </a:p>
        </p:txBody>
      </p:sp>
      <p:sp>
        <p:nvSpPr>
          <p:cNvPr id="10" name="Rectangle 9"/>
          <p:cNvSpPr/>
          <p:nvPr userDrawn="1"/>
        </p:nvSpPr>
        <p:spPr>
          <a:xfrm>
            <a:off x="3116499" y="1386436"/>
            <a:ext cx="8751276" cy="3786188"/>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296" eaLnBrk="1" fontAlgn="auto" hangingPunct="1">
              <a:spcBef>
                <a:spcPts val="0"/>
              </a:spcBef>
              <a:spcAft>
                <a:spcPts val="0"/>
              </a:spcAft>
              <a:defRPr/>
            </a:pPr>
            <a:endParaRPr lang="fr-FR" sz="1800">
              <a:latin typeface="Raleway SemiBold" panose="020B0703030101060003" pitchFamily="34" charset="0"/>
            </a:endParaRPr>
          </a:p>
        </p:txBody>
      </p:sp>
      <p:sp>
        <p:nvSpPr>
          <p:cNvPr id="15" name="Rectangle 14"/>
          <p:cNvSpPr/>
          <p:nvPr userDrawn="1"/>
        </p:nvSpPr>
        <p:spPr>
          <a:xfrm>
            <a:off x="1012206" y="4316962"/>
            <a:ext cx="4540738" cy="184467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800"/>
          </a:p>
        </p:txBody>
      </p:sp>
      <p:sp>
        <p:nvSpPr>
          <p:cNvPr id="17" name="Rectangle 16"/>
          <p:cNvSpPr/>
          <p:nvPr userDrawn="1"/>
        </p:nvSpPr>
        <p:spPr>
          <a:xfrm>
            <a:off x="2718736" y="589062"/>
            <a:ext cx="3221604" cy="463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050" b="1">
                <a:solidFill>
                  <a:schemeClr val="tx1"/>
                </a:solidFill>
              </a:rPr>
              <a:t>Secrétariat</a:t>
            </a:r>
            <a:r>
              <a:rPr lang="fr-FR" sz="1050" b="1" baseline="0">
                <a:solidFill>
                  <a:schemeClr val="tx1"/>
                </a:solidFill>
              </a:rPr>
              <a:t> Général</a:t>
            </a:r>
            <a:endParaRPr lang="fr-FR" sz="1050" b="1">
              <a:solidFill>
                <a:schemeClr val="tx1"/>
              </a:solidFill>
            </a:endParaRPr>
          </a:p>
        </p:txBody>
      </p:sp>
      <p:sp>
        <p:nvSpPr>
          <p:cNvPr id="11" name="Espace réservé du texte 10"/>
          <p:cNvSpPr>
            <a:spLocks noGrp="1"/>
          </p:cNvSpPr>
          <p:nvPr>
            <p:ph type="body" sz="quarter" idx="13"/>
          </p:nvPr>
        </p:nvSpPr>
        <p:spPr bwMode="gray">
          <a:xfrm>
            <a:off x="3282575" y="2719409"/>
            <a:ext cx="9536289" cy="1694717"/>
          </a:xfrm>
        </p:spPr>
        <p:txBody>
          <a:bodyPr/>
          <a:lstStyle>
            <a:lvl1pPr>
              <a:lnSpc>
                <a:spcPct val="90000"/>
              </a:lnSpc>
              <a:spcAft>
                <a:spcPts val="0"/>
              </a:spcAft>
              <a:defRPr sz="3600" b="1" cap="all" baseline="0">
                <a:solidFill>
                  <a:schemeClr val="bg1"/>
                </a:solidFill>
                <a:latin typeface="+mn-lt"/>
              </a:defRPr>
            </a:lvl1pPr>
            <a:lvl2pPr marL="0" indent="0">
              <a:spcBef>
                <a:spcPts val="260"/>
              </a:spcBef>
              <a:spcAft>
                <a:spcPts val="0"/>
              </a:spcAft>
              <a:buNone/>
              <a:defRPr sz="1400">
                <a:solidFill>
                  <a:schemeClr val="bg1"/>
                </a:solidFill>
                <a:latin typeface="+mn-lt"/>
              </a:defRPr>
            </a:lvl2pPr>
          </a:lstStyle>
          <a:p>
            <a:pPr lvl="0"/>
            <a:endParaRPr lang="fr-FR"/>
          </a:p>
        </p:txBody>
      </p:sp>
      <p:sp>
        <p:nvSpPr>
          <p:cNvPr id="14" name="Titre 1"/>
          <p:cNvSpPr>
            <a:spLocks noGrp="1"/>
          </p:cNvSpPr>
          <p:nvPr>
            <p:ph type="title"/>
          </p:nvPr>
        </p:nvSpPr>
        <p:spPr bwMode="gray">
          <a:xfrm>
            <a:off x="3196638" y="4437112"/>
            <a:ext cx="4613409" cy="648000"/>
          </a:xfrm>
        </p:spPr>
        <p:txBody>
          <a:bodyPr/>
          <a:lstStyle>
            <a:lvl1pPr>
              <a:defRPr sz="969" b="0">
                <a:solidFill>
                  <a:schemeClr val="bg1"/>
                </a:solidFill>
                <a:latin typeface="Marianne Medium" panose="02000000000000000000" pitchFamily="50" charset="0"/>
              </a:defRPr>
            </a:lvl1pPr>
          </a:lstStyle>
          <a:p>
            <a:endParaRPr lang="fr-FR"/>
          </a:p>
        </p:txBody>
      </p:sp>
      <p:sp>
        <p:nvSpPr>
          <p:cNvPr id="18" name="Rectangle 17"/>
          <p:cNvSpPr>
            <a:spLocks noChangeArrowheads="1"/>
          </p:cNvSpPr>
          <p:nvPr userDrawn="1"/>
        </p:nvSpPr>
        <p:spPr bwMode="auto">
          <a:xfrm>
            <a:off x="5741500" y="5300886"/>
            <a:ext cx="15298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Raleway" pitchFamily="34" charset="0"/>
                <a:ea typeface="MS PGothic" panose="020B0600070205080204" pitchFamily="34" charset="-128"/>
              </a:defRPr>
            </a:lvl1pPr>
            <a:lvl2pPr marL="742950" indent="-285750" eaLnBrk="0" hangingPunct="0">
              <a:defRPr>
                <a:solidFill>
                  <a:schemeClr val="tx1"/>
                </a:solidFill>
                <a:latin typeface="Raleway" pitchFamily="34" charset="0"/>
                <a:ea typeface="MS PGothic" panose="020B0600070205080204" pitchFamily="34" charset="-128"/>
              </a:defRPr>
            </a:lvl2pPr>
            <a:lvl3pPr marL="1143000" indent="-228600" eaLnBrk="0" hangingPunct="0">
              <a:defRPr>
                <a:solidFill>
                  <a:schemeClr val="tx1"/>
                </a:solidFill>
                <a:latin typeface="Raleway" pitchFamily="34" charset="0"/>
                <a:ea typeface="MS PGothic" panose="020B0600070205080204" pitchFamily="34" charset="-128"/>
              </a:defRPr>
            </a:lvl3pPr>
            <a:lvl4pPr marL="1600200" indent="-228600" eaLnBrk="0" hangingPunct="0">
              <a:defRPr>
                <a:solidFill>
                  <a:schemeClr val="tx1"/>
                </a:solidFill>
                <a:latin typeface="Raleway" pitchFamily="34" charset="0"/>
                <a:ea typeface="MS PGothic" panose="020B0600070205080204" pitchFamily="34" charset="-128"/>
              </a:defRPr>
            </a:lvl4pPr>
            <a:lvl5pPr marL="2057400" indent="-228600" eaLnBrk="0" hangingPunct="0">
              <a:defRPr>
                <a:solidFill>
                  <a:schemeClr val="tx1"/>
                </a:solidFill>
                <a:latin typeface="Raleway"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Raleway" pitchFamily="34" charset="0"/>
                <a:ea typeface="MS PGothic" panose="020B0600070205080204" pitchFamily="34" charset="-128"/>
              </a:defRPr>
            </a:lvl9pPr>
          </a:lstStyle>
          <a:p>
            <a:pPr eaLnBrk="1" hangingPunct="1">
              <a:lnSpc>
                <a:spcPts val="1200"/>
              </a:lnSpc>
              <a:defRPr/>
            </a:pPr>
            <a:r>
              <a:rPr lang="fr-FR" altLang="fr-FR" sz="750" b="1">
                <a:latin typeface="+mj-lt"/>
              </a:rPr>
              <a:t>Retrouvez-nous sur </a:t>
            </a:r>
          </a:p>
          <a:p>
            <a:pPr eaLnBrk="1" hangingPunct="1">
              <a:lnSpc>
                <a:spcPts val="1200"/>
              </a:lnSpc>
              <a:defRPr/>
            </a:pPr>
            <a:r>
              <a:rPr lang="fr-FR" altLang="fr-FR" sz="750">
                <a:latin typeface="+mj-lt"/>
              </a:rPr>
              <a:t>justice.gouv.fr</a:t>
            </a:r>
          </a:p>
        </p:txBody>
      </p:sp>
      <p:cxnSp>
        <p:nvCxnSpPr>
          <p:cNvPr id="19" name="Connecteur droit 18"/>
          <p:cNvCxnSpPr/>
          <p:nvPr userDrawn="1"/>
        </p:nvCxnSpPr>
        <p:spPr>
          <a:xfrm>
            <a:off x="5741499" y="5270009"/>
            <a:ext cx="1862016"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001"/>
          <a:stretch/>
        </p:blipFill>
        <p:spPr bwMode="auto">
          <a:xfrm>
            <a:off x="539552" y="370558"/>
            <a:ext cx="2172072" cy="112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89377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lvl1pPr>
              <a:defRPr sz="800"/>
            </a:lvl1pPr>
          </a:lstStyle>
          <a:p>
            <a:pPr algn="r"/>
            <a:r>
              <a:rPr lang="fr-FR" cap="all"/>
              <a:t>JUIN 2021</a:t>
            </a:r>
          </a:p>
        </p:txBody>
      </p:sp>
      <p:sp>
        <p:nvSpPr>
          <p:cNvPr id="6" name="Espace réservé du pied de page 5"/>
          <p:cNvSpPr>
            <a:spLocks noGrp="1"/>
          </p:cNvSpPr>
          <p:nvPr>
            <p:ph type="ftr" sz="quarter" idx="11"/>
          </p:nvPr>
        </p:nvSpPr>
        <p:spPr bwMode="gray"/>
        <p:txBody>
          <a:bodyPr/>
          <a:lstStyle>
            <a:lvl1pPr>
              <a:defRPr sz="800"/>
            </a:lvl1pPr>
          </a:lstStyle>
          <a:p>
            <a:r>
              <a:rPr lang="fr-FR"/>
              <a:t>Direction de Programme PPN</a:t>
            </a:r>
          </a:p>
        </p:txBody>
      </p:sp>
      <p:sp>
        <p:nvSpPr>
          <p:cNvPr id="7" name="Espace réservé du numéro de diapositive 6"/>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sp>
        <p:nvSpPr>
          <p:cNvPr id="12" name="Espace réservé du titre 1"/>
          <p:cNvSpPr txBox="1">
            <a:spLocks/>
          </p:cNvSpPr>
          <p:nvPr userDrawn="1"/>
        </p:nvSpPr>
        <p:spPr bwMode="gray">
          <a:xfrm>
            <a:off x="978986" y="1356972"/>
            <a:ext cx="10239023" cy="473217"/>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1765" b="1" kern="1200">
                <a:solidFill>
                  <a:schemeClr val="tx1"/>
                </a:solidFill>
                <a:latin typeface="+mj-lt"/>
                <a:ea typeface="+mj-ea"/>
                <a:cs typeface="+mj-cs"/>
              </a:defRPr>
            </a:lvl1pPr>
          </a:lstStyle>
          <a:p>
            <a:endParaRPr lang="fr-FR" sz="1400" b="0">
              <a:solidFill>
                <a:srgbClr val="484D7A"/>
              </a:solidFill>
            </a:endParaRPr>
          </a:p>
        </p:txBody>
      </p:sp>
      <p:cxnSp>
        <p:nvCxnSpPr>
          <p:cNvPr id="14" name="Connecteur droit 13"/>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re 4"/>
          <p:cNvSpPr txBox="1">
            <a:spLocks/>
          </p:cNvSpPr>
          <p:nvPr userDrawn="1"/>
        </p:nvSpPr>
        <p:spPr bwMode="gray">
          <a:xfrm>
            <a:off x="1000444" y="1495315"/>
            <a:ext cx="8319206" cy="360040"/>
          </a:xfrm>
          <a:prstGeom prst="rect">
            <a:avLst/>
          </a:prstGeom>
        </p:spPr>
        <p:txBody>
          <a:bodyPr vert="horz" lIns="0" tIns="0" rIns="0" bIns="0" rtlCol="0" anchor="t" anchorCtr="0">
            <a:noAutofit/>
          </a:bodyPr>
          <a:lstStyle>
            <a:lvl1pPr algn="l" defTabSz="474779" rtl="0" eaLnBrk="1" latinLnBrk="0" hangingPunct="1">
              <a:lnSpc>
                <a:spcPct val="90000"/>
              </a:lnSpc>
              <a:spcBef>
                <a:spcPct val="0"/>
              </a:spcBef>
              <a:buNone/>
              <a:defRPr sz="2400" b="1" kern="1200" baseline="0">
                <a:solidFill>
                  <a:srgbClr val="3E426C"/>
                </a:solidFill>
                <a:latin typeface="+mj-lt"/>
                <a:ea typeface="+mj-ea"/>
                <a:cs typeface="+mj-cs"/>
              </a:defRPr>
            </a:lvl1pPr>
          </a:lstStyle>
          <a:p>
            <a:endParaRPr lang="fr-FR" sz="1800" b="0"/>
          </a:p>
        </p:txBody>
      </p:sp>
      <p:grpSp>
        <p:nvGrpSpPr>
          <p:cNvPr id="2" name="Groupe 1"/>
          <p:cNvGrpSpPr/>
          <p:nvPr userDrawn="1"/>
        </p:nvGrpSpPr>
        <p:grpSpPr>
          <a:xfrm>
            <a:off x="-1968896" y="2565144"/>
            <a:ext cx="15985776" cy="2160001"/>
            <a:chOff x="-1968896" y="2565144"/>
            <a:chExt cx="15985776" cy="2160001"/>
          </a:xfrm>
        </p:grpSpPr>
        <p:sp>
          <p:nvSpPr>
            <p:cNvPr id="10" name="Rectangle 9"/>
            <p:cNvSpPr/>
            <p:nvPr userDrawn="1"/>
          </p:nvSpPr>
          <p:spPr>
            <a:xfrm>
              <a:off x="1" y="2565145"/>
              <a:ext cx="12192000" cy="2160000"/>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grpSp>
          <p:nvGrpSpPr>
            <p:cNvPr id="11"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3"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67"/>
              <p:cNvSpPr>
                <a:spLocks/>
              </p:cNvSpPr>
              <p:nvPr userDrawn="1"/>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5"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6"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7"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grpSp>
      <p:sp>
        <p:nvSpPr>
          <p:cNvPr id="80"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920480703"/>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19">
          <p15:clr>
            <a:srgbClr val="FBAE40"/>
          </p15:clr>
        </p15:guide>
        <p15:guide id="3" orient="horz" pos="769">
          <p15:clr>
            <a:srgbClr val="FBAE40"/>
          </p15:clr>
        </p15:guide>
        <p15:guide id="4" orient="horz" pos="4035">
          <p15:clr>
            <a:srgbClr val="FBAE40"/>
          </p15:clr>
        </p15:guide>
        <p15:guide id="5" pos="615">
          <p15:clr>
            <a:srgbClr val="FBAE40"/>
          </p15:clr>
        </p15:guide>
        <p15:guide id="6" pos="7065">
          <p15:clr>
            <a:srgbClr val="FBAE40"/>
          </p15:clr>
        </p15:guide>
        <p15:guide id="7" orient="horz" pos="904">
          <p15:clr>
            <a:srgbClr val="FBAE40"/>
          </p15:clr>
        </p15:guide>
        <p15:guide id="8" orient="horz" pos="339">
          <p15:clr>
            <a:srgbClr val="FBAE40"/>
          </p15:clr>
        </p15:guide>
        <p15:guide id="9" pos="303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9" name="Rectangle 8"/>
          <p:cNvSpPr/>
          <p:nvPr userDrawn="1"/>
        </p:nvSpPr>
        <p:spPr>
          <a:xfrm>
            <a:off x="1" y="936382"/>
            <a:ext cx="12192000" cy="5433869"/>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sp>
        <p:nvSpPr>
          <p:cNvPr id="3" name="Espace réservé de la date 2"/>
          <p:cNvSpPr>
            <a:spLocks noGrp="1"/>
          </p:cNvSpPr>
          <p:nvPr>
            <p:ph type="dt" sz="half" idx="10"/>
          </p:nvPr>
        </p:nvSpPr>
        <p:spPr bwMode="gray"/>
        <p:txBody>
          <a:bodyPr/>
          <a:lstStyle>
            <a:lvl1pPr>
              <a:defRPr sz="800"/>
            </a:lvl1pPr>
          </a:lstStyle>
          <a:p>
            <a:pPr algn="r"/>
            <a:r>
              <a:rPr lang="fr-FR" cap="all"/>
              <a:t>JUIN 2021</a:t>
            </a:r>
          </a:p>
        </p:txBody>
      </p:sp>
      <p:sp>
        <p:nvSpPr>
          <p:cNvPr id="5" name="Espace réservé du numéro de diapositive 4"/>
          <p:cNvSpPr>
            <a:spLocks noGrp="1"/>
          </p:cNvSpPr>
          <p:nvPr>
            <p:ph type="sldNum" sz="quarter" idx="12"/>
          </p:nvPr>
        </p:nvSpPr>
        <p:spPr bwMode="gray"/>
        <p:txBody>
          <a:bodyPr/>
          <a:lstStyle>
            <a:lvl1pPr>
              <a:defRPr sz="800"/>
            </a:lvl1pPr>
          </a:lstStyle>
          <a:p>
            <a:fld id="{733122C9-A0B9-462F-8757-0847AD287B63}" type="slidenum">
              <a:rPr lang="fr-FR" smtClean="0"/>
              <a:pPr/>
              <a:t>‹N°›</a:t>
            </a:fld>
            <a:endParaRPr lang="fr-FR"/>
          </a:p>
        </p:txBody>
      </p:sp>
      <p:grpSp>
        <p:nvGrpSpPr>
          <p:cNvPr id="10" name="Group 4"/>
          <p:cNvGrpSpPr>
            <a:grpSpLocks/>
          </p:cNvGrpSpPr>
          <p:nvPr userDrawn="1"/>
        </p:nvGrpSpPr>
        <p:grpSpPr bwMode="auto">
          <a:xfrm>
            <a:off x="-1968896" y="2565144"/>
            <a:ext cx="15985776" cy="2160000"/>
            <a:chOff x="1" y="1234"/>
            <a:chExt cx="5759" cy="1132"/>
          </a:xfrm>
          <a:solidFill>
            <a:schemeClr val="tx1">
              <a:alpha val="8000"/>
            </a:schemeClr>
          </a:solidFill>
        </p:grpSpPr>
        <p:sp>
          <p:nvSpPr>
            <p:cNvPr id="11" name="Freeform 61"/>
            <p:cNvSpPr>
              <a:spLocks/>
            </p:cNvSpPr>
            <p:nvPr/>
          </p:nvSpPr>
          <p:spPr bwMode="auto">
            <a:xfrm>
              <a:off x="12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2" name="Freeform 62"/>
            <p:cNvSpPr>
              <a:spLocks/>
            </p:cNvSpPr>
            <p:nvPr/>
          </p:nvSpPr>
          <p:spPr bwMode="auto">
            <a:xfrm>
              <a:off x="136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3" name="Freeform 63"/>
            <p:cNvSpPr>
              <a:spLocks/>
            </p:cNvSpPr>
            <p:nvPr/>
          </p:nvSpPr>
          <p:spPr bwMode="auto">
            <a:xfrm>
              <a:off x="14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4" name="Freeform 64"/>
            <p:cNvSpPr>
              <a:spLocks/>
            </p:cNvSpPr>
            <p:nvPr/>
          </p:nvSpPr>
          <p:spPr bwMode="auto">
            <a:xfrm>
              <a:off x="15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5" name="Freeform 65"/>
            <p:cNvSpPr>
              <a:spLocks/>
            </p:cNvSpPr>
            <p:nvPr/>
          </p:nvSpPr>
          <p:spPr bwMode="auto">
            <a:xfrm>
              <a:off x="16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6" name="Freeform 66"/>
            <p:cNvSpPr>
              <a:spLocks/>
            </p:cNvSpPr>
            <p:nvPr/>
          </p:nvSpPr>
          <p:spPr bwMode="auto">
            <a:xfrm>
              <a:off x="16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7" name="Freeform 67"/>
            <p:cNvSpPr>
              <a:spLocks/>
            </p:cNvSpPr>
            <p:nvPr/>
          </p:nvSpPr>
          <p:spPr bwMode="auto">
            <a:xfrm>
              <a:off x="17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8" name="Freeform 12"/>
            <p:cNvSpPr>
              <a:spLocks/>
            </p:cNvSpPr>
            <p:nvPr/>
          </p:nvSpPr>
          <p:spPr bwMode="auto">
            <a:xfrm>
              <a:off x="18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19" name="Freeform 13"/>
            <p:cNvSpPr>
              <a:spLocks/>
            </p:cNvSpPr>
            <p:nvPr/>
          </p:nvSpPr>
          <p:spPr bwMode="auto">
            <a:xfrm>
              <a:off x="19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0" name="Freeform 14"/>
            <p:cNvSpPr>
              <a:spLocks/>
            </p:cNvSpPr>
            <p:nvPr/>
          </p:nvSpPr>
          <p:spPr bwMode="auto">
            <a:xfrm>
              <a:off x="20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1" name="Freeform 15"/>
            <p:cNvSpPr>
              <a:spLocks/>
            </p:cNvSpPr>
            <p:nvPr/>
          </p:nvSpPr>
          <p:spPr bwMode="auto">
            <a:xfrm>
              <a:off x="208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2" name="Freeform 16"/>
            <p:cNvSpPr>
              <a:spLocks/>
            </p:cNvSpPr>
            <p:nvPr/>
          </p:nvSpPr>
          <p:spPr bwMode="auto">
            <a:xfrm>
              <a:off x="216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3" name="Freeform 17"/>
            <p:cNvSpPr>
              <a:spLocks/>
            </p:cNvSpPr>
            <p:nvPr/>
          </p:nvSpPr>
          <p:spPr bwMode="auto">
            <a:xfrm>
              <a:off x="22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4" name="Freeform 18"/>
            <p:cNvSpPr>
              <a:spLocks/>
            </p:cNvSpPr>
            <p:nvPr/>
          </p:nvSpPr>
          <p:spPr bwMode="auto">
            <a:xfrm>
              <a:off x="23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5" name="Freeform 19"/>
            <p:cNvSpPr>
              <a:spLocks/>
            </p:cNvSpPr>
            <p:nvPr/>
          </p:nvSpPr>
          <p:spPr bwMode="auto">
            <a:xfrm>
              <a:off x="24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6" name="Freeform 20"/>
            <p:cNvSpPr>
              <a:spLocks/>
            </p:cNvSpPr>
            <p:nvPr/>
          </p:nvSpPr>
          <p:spPr bwMode="auto">
            <a:xfrm>
              <a:off x="248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7" name="Freeform 21"/>
            <p:cNvSpPr>
              <a:spLocks/>
            </p:cNvSpPr>
            <p:nvPr/>
          </p:nvSpPr>
          <p:spPr bwMode="auto">
            <a:xfrm>
              <a:off x="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8" name="Freeform 22"/>
            <p:cNvSpPr>
              <a:spLocks/>
            </p:cNvSpPr>
            <p:nvPr/>
          </p:nvSpPr>
          <p:spPr bwMode="auto">
            <a:xfrm>
              <a:off x="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29" name="Freeform 23"/>
            <p:cNvSpPr>
              <a:spLocks/>
            </p:cNvSpPr>
            <p:nvPr/>
          </p:nvSpPr>
          <p:spPr bwMode="auto">
            <a:xfrm>
              <a:off x="161" y="1234"/>
              <a:ext cx="719" cy="1132"/>
            </a:xfrm>
            <a:custGeom>
              <a:avLst/>
              <a:gdLst>
                <a:gd name="T0" fmla="*/ 38 w 719"/>
                <a:gd name="T1" fmla="*/ 1132 h 1132"/>
                <a:gd name="T2" fmla="*/ 0 w 719"/>
                <a:gd name="T3" fmla="*/ 1132 h 1132"/>
                <a:gd name="T4" fmla="*/ 680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0"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0" name="Freeform 24"/>
            <p:cNvSpPr>
              <a:spLocks/>
            </p:cNvSpPr>
            <p:nvPr/>
          </p:nvSpPr>
          <p:spPr bwMode="auto">
            <a:xfrm>
              <a:off x="241"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1" name="Freeform 25"/>
            <p:cNvSpPr>
              <a:spLocks/>
            </p:cNvSpPr>
            <p:nvPr/>
          </p:nvSpPr>
          <p:spPr bwMode="auto">
            <a:xfrm>
              <a:off x="3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2" name="Freeform 26"/>
            <p:cNvSpPr>
              <a:spLocks/>
            </p:cNvSpPr>
            <p:nvPr/>
          </p:nvSpPr>
          <p:spPr bwMode="auto">
            <a:xfrm>
              <a:off x="4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3" name="Freeform 27"/>
            <p:cNvSpPr>
              <a:spLocks/>
            </p:cNvSpPr>
            <p:nvPr/>
          </p:nvSpPr>
          <p:spPr bwMode="auto">
            <a:xfrm>
              <a:off x="4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4" name="Freeform 28"/>
            <p:cNvSpPr>
              <a:spLocks/>
            </p:cNvSpPr>
            <p:nvPr/>
          </p:nvSpPr>
          <p:spPr bwMode="auto">
            <a:xfrm>
              <a:off x="5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5" name="Freeform 29"/>
            <p:cNvSpPr>
              <a:spLocks/>
            </p:cNvSpPr>
            <p:nvPr/>
          </p:nvSpPr>
          <p:spPr bwMode="auto">
            <a:xfrm>
              <a:off x="64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6" name="Freeform 30"/>
            <p:cNvSpPr>
              <a:spLocks/>
            </p:cNvSpPr>
            <p:nvPr/>
          </p:nvSpPr>
          <p:spPr bwMode="auto">
            <a:xfrm>
              <a:off x="7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7" name="Freeform 31"/>
            <p:cNvSpPr>
              <a:spLocks/>
            </p:cNvSpPr>
            <p:nvPr/>
          </p:nvSpPr>
          <p:spPr bwMode="auto">
            <a:xfrm>
              <a:off x="80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8" name="Freeform 32"/>
            <p:cNvSpPr>
              <a:spLocks/>
            </p:cNvSpPr>
            <p:nvPr/>
          </p:nvSpPr>
          <p:spPr bwMode="auto">
            <a:xfrm>
              <a:off x="88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39" name="Freeform 33"/>
            <p:cNvSpPr>
              <a:spLocks/>
            </p:cNvSpPr>
            <p:nvPr/>
          </p:nvSpPr>
          <p:spPr bwMode="auto">
            <a:xfrm>
              <a:off x="961"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0" name="Freeform 34"/>
            <p:cNvSpPr>
              <a:spLocks/>
            </p:cNvSpPr>
            <p:nvPr userDrawn="1"/>
          </p:nvSpPr>
          <p:spPr bwMode="auto">
            <a:xfrm>
              <a:off x="10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1" name="Freeform 35"/>
            <p:cNvSpPr>
              <a:spLocks/>
            </p:cNvSpPr>
            <p:nvPr userDrawn="1"/>
          </p:nvSpPr>
          <p:spPr bwMode="auto">
            <a:xfrm>
              <a:off x="112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2" name="Freeform 36"/>
            <p:cNvSpPr>
              <a:spLocks/>
            </p:cNvSpPr>
            <p:nvPr/>
          </p:nvSpPr>
          <p:spPr bwMode="auto">
            <a:xfrm>
              <a:off x="1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3" name="Freeform 37"/>
            <p:cNvSpPr>
              <a:spLocks/>
            </p:cNvSpPr>
            <p:nvPr/>
          </p:nvSpPr>
          <p:spPr bwMode="auto">
            <a:xfrm>
              <a:off x="25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4" name="Freeform 38"/>
            <p:cNvSpPr>
              <a:spLocks/>
            </p:cNvSpPr>
            <p:nvPr/>
          </p:nvSpPr>
          <p:spPr bwMode="auto">
            <a:xfrm>
              <a:off x="264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5" name="Freeform 39"/>
            <p:cNvSpPr>
              <a:spLocks/>
            </p:cNvSpPr>
            <p:nvPr/>
          </p:nvSpPr>
          <p:spPr bwMode="auto">
            <a:xfrm>
              <a:off x="27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6" name="Freeform 40"/>
            <p:cNvSpPr>
              <a:spLocks/>
            </p:cNvSpPr>
            <p:nvPr/>
          </p:nvSpPr>
          <p:spPr bwMode="auto">
            <a:xfrm>
              <a:off x="28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7" name="Freeform 41"/>
            <p:cNvSpPr>
              <a:spLocks/>
            </p:cNvSpPr>
            <p:nvPr/>
          </p:nvSpPr>
          <p:spPr bwMode="auto">
            <a:xfrm>
              <a:off x="28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8" name="Freeform 42"/>
            <p:cNvSpPr>
              <a:spLocks/>
            </p:cNvSpPr>
            <p:nvPr/>
          </p:nvSpPr>
          <p:spPr bwMode="auto">
            <a:xfrm>
              <a:off x="2961" y="1234"/>
              <a:ext cx="718" cy="1132"/>
            </a:xfrm>
            <a:custGeom>
              <a:avLst/>
              <a:gdLst>
                <a:gd name="T0" fmla="*/ 38 w 718"/>
                <a:gd name="T1" fmla="*/ 1132 h 1132"/>
                <a:gd name="T2" fmla="*/ 0 w 718"/>
                <a:gd name="T3" fmla="*/ 1132 h 1132"/>
                <a:gd name="T4" fmla="*/ 681 w 718"/>
                <a:gd name="T5" fmla="*/ 0 h 1132"/>
                <a:gd name="T6" fmla="*/ 718 w 718"/>
                <a:gd name="T7" fmla="*/ 0 h 1132"/>
                <a:gd name="T8" fmla="*/ 38 w 718"/>
                <a:gd name="T9" fmla="*/ 1132 h 1132"/>
              </a:gdLst>
              <a:ahLst/>
              <a:cxnLst>
                <a:cxn ang="0">
                  <a:pos x="T0" y="T1"/>
                </a:cxn>
                <a:cxn ang="0">
                  <a:pos x="T2" y="T3"/>
                </a:cxn>
                <a:cxn ang="0">
                  <a:pos x="T4" y="T5"/>
                </a:cxn>
                <a:cxn ang="0">
                  <a:pos x="T6" y="T7"/>
                </a:cxn>
                <a:cxn ang="0">
                  <a:pos x="T8" y="T9"/>
                </a:cxn>
              </a:cxnLst>
              <a:rect l="0" t="0" r="r" b="b"/>
              <a:pathLst>
                <a:path w="718" h="1132">
                  <a:moveTo>
                    <a:pt x="38" y="1132"/>
                  </a:moveTo>
                  <a:lnTo>
                    <a:pt x="0" y="1132"/>
                  </a:lnTo>
                  <a:lnTo>
                    <a:pt x="681" y="0"/>
                  </a:lnTo>
                  <a:lnTo>
                    <a:pt x="718"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49" name="Freeform 43"/>
            <p:cNvSpPr>
              <a:spLocks/>
            </p:cNvSpPr>
            <p:nvPr/>
          </p:nvSpPr>
          <p:spPr bwMode="auto">
            <a:xfrm>
              <a:off x="3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0" name="Freeform 44"/>
            <p:cNvSpPr>
              <a:spLocks/>
            </p:cNvSpPr>
            <p:nvPr/>
          </p:nvSpPr>
          <p:spPr bwMode="auto">
            <a:xfrm>
              <a:off x="31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1" name="Freeform 45"/>
            <p:cNvSpPr>
              <a:spLocks/>
            </p:cNvSpPr>
            <p:nvPr/>
          </p:nvSpPr>
          <p:spPr bwMode="auto">
            <a:xfrm>
              <a:off x="320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2" name="Freeform 46"/>
            <p:cNvSpPr>
              <a:spLocks/>
            </p:cNvSpPr>
            <p:nvPr/>
          </p:nvSpPr>
          <p:spPr bwMode="auto">
            <a:xfrm>
              <a:off x="32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3" name="Freeform 47"/>
            <p:cNvSpPr>
              <a:spLocks/>
            </p:cNvSpPr>
            <p:nvPr/>
          </p:nvSpPr>
          <p:spPr bwMode="auto">
            <a:xfrm>
              <a:off x="33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4" name="Freeform 48"/>
            <p:cNvSpPr>
              <a:spLocks/>
            </p:cNvSpPr>
            <p:nvPr/>
          </p:nvSpPr>
          <p:spPr bwMode="auto">
            <a:xfrm>
              <a:off x="34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5" name="Freeform 49"/>
            <p:cNvSpPr>
              <a:spLocks/>
            </p:cNvSpPr>
            <p:nvPr/>
          </p:nvSpPr>
          <p:spPr bwMode="auto">
            <a:xfrm>
              <a:off x="35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6" name="Freeform 50"/>
            <p:cNvSpPr>
              <a:spLocks/>
            </p:cNvSpPr>
            <p:nvPr/>
          </p:nvSpPr>
          <p:spPr bwMode="auto">
            <a:xfrm>
              <a:off x="360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7" name="Freeform 51"/>
            <p:cNvSpPr>
              <a:spLocks/>
            </p:cNvSpPr>
            <p:nvPr/>
          </p:nvSpPr>
          <p:spPr bwMode="auto">
            <a:xfrm>
              <a:off x="36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8" name="Freeform 52"/>
            <p:cNvSpPr>
              <a:spLocks/>
            </p:cNvSpPr>
            <p:nvPr/>
          </p:nvSpPr>
          <p:spPr bwMode="auto">
            <a:xfrm>
              <a:off x="3761"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59" name="Freeform 53"/>
            <p:cNvSpPr>
              <a:spLocks/>
            </p:cNvSpPr>
            <p:nvPr/>
          </p:nvSpPr>
          <p:spPr bwMode="auto">
            <a:xfrm>
              <a:off x="38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0" name="Freeform 54"/>
            <p:cNvSpPr>
              <a:spLocks/>
            </p:cNvSpPr>
            <p:nvPr/>
          </p:nvSpPr>
          <p:spPr bwMode="auto">
            <a:xfrm>
              <a:off x="392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1" name="Freeform 55"/>
            <p:cNvSpPr>
              <a:spLocks/>
            </p:cNvSpPr>
            <p:nvPr/>
          </p:nvSpPr>
          <p:spPr bwMode="auto">
            <a:xfrm>
              <a:off x="40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2" name="Freeform 56"/>
            <p:cNvSpPr>
              <a:spLocks/>
            </p:cNvSpPr>
            <p:nvPr/>
          </p:nvSpPr>
          <p:spPr bwMode="auto">
            <a:xfrm>
              <a:off x="40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3" name="Freeform 57"/>
            <p:cNvSpPr>
              <a:spLocks/>
            </p:cNvSpPr>
            <p:nvPr/>
          </p:nvSpPr>
          <p:spPr bwMode="auto">
            <a:xfrm>
              <a:off x="41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4" name="Freeform 58"/>
            <p:cNvSpPr>
              <a:spLocks/>
            </p:cNvSpPr>
            <p:nvPr/>
          </p:nvSpPr>
          <p:spPr bwMode="auto">
            <a:xfrm>
              <a:off x="42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5" name="Freeform 59"/>
            <p:cNvSpPr>
              <a:spLocks/>
            </p:cNvSpPr>
            <p:nvPr/>
          </p:nvSpPr>
          <p:spPr bwMode="auto">
            <a:xfrm>
              <a:off x="43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6" name="Freeform 60"/>
            <p:cNvSpPr>
              <a:spLocks/>
            </p:cNvSpPr>
            <p:nvPr/>
          </p:nvSpPr>
          <p:spPr bwMode="auto">
            <a:xfrm>
              <a:off x="4401" y="1234"/>
              <a:ext cx="718" cy="1132"/>
            </a:xfrm>
            <a:custGeom>
              <a:avLst/>
              <a:gdLst>
                <a:gd name="T0" fmla="*/ 37 w 718"/>
                <a:gd name="T1" fmla="*/ 1132 h 1132"/>
                <a:gd name="T2" fmla="*/ 0 w 718"/>
                <a:gd name="T3" fmla="*/ 1132 h 1132"/>
                <a:gd name="T4" fmla="*/ 680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0"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7" name="Freeform 61"/>
            <p:cNvSpPr>
              <a:spLocks/>
            </p:cNvSpPr>
            <p:nvPr/>
          </p:nvSpPr>
          <p:spPr bwMode="auto">
            <a:xfrm>
              <a:off x="448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8" name="Freeform 62"/>
            <p:cNvSpPr>
              <a:spLocks/>
            </p:cNvSpPr>
            <p:nvPr/>
          </p:nvSpPr>
          <p:spPr bwMode="auto">
            <a:xfrm>
              <a:off x="45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69" name="Freeform 63"/>
            <p:cNvSpPr>
              <a:spLocks/>
            </p:cNvSpPr>
            <p:nvPr/>
          </p:nvSpPr>
          <p:spPr bwMode="auto">
            <a:xfrm>
              <a:off x="46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0" name="Freeform 64"/>
            <p:cNvSpPr>
              <a:spLocks/>
            </p:cNvSpPr>
            <p:nvPr/>
          </p:nvSpPr>
          <p:spPr bwMode="auto">
            <a:xfrm>
              <a:off x="4720" y="1234"/>
              <a:ext cx="719" cy="1132"/>
            </a:xfrm>
            <a:custGeom>
              <a:avLst/>
              <a:gdLst>
                <a:gd name="T0" fmla="*/ 38 w 719"/>
                <a:gd name="T1" fmla="*/ 1132 h 1132"/>
                <a:gd name="T2" fmla="*/ 0 w 719"/>
                <a:gd name="T3" fmla="*/ 1132 h 1132"/>
                <a:gd name="T4" fmla="*/ 681 w 719"/>
                <a:gd name="T5" fmla="*/ 0 h 1132"/>
                <a:gd name="T6" fmla="*/ 719 w 719"/>
                <a:gd name="T7" fmla="*/ 0 h 1132"/>
                <a:gd name="T8" fmla="*/ 38 w 719"/>
                <a:gd name="T9" fmla="*/ 1132 h 1132"/>
              </a:gdLst>
              <a:ahLst/>
              <a:cxnLst>
                <a:cxn ang="0">
                  <a:pos x="T0" y="T1"/>
                </a:cxn>
                <a:cxn ang="0">
                  <a:pos x="T2" y="T3"/>
                </a:cxn>
                <a:cxn ang="0">
                  <a:pos x="T4" y="T5"/>
                </a:cxn>
                <a:cxn ang="0">
                  <a:pos x="T6" y="T7"/>
                </a:cxn>
                <a:cxn ang="0">
                  <a:pos x="T8" y="T9"/>
                </a:cxn>
              </a:cxnLst>
              <a:rect l="0" t="0" r="r" b="b"/>
              <a:pathLst>
                <a:path w="719" h="1132">
                  <a:moveTo>
                    <a:pt x="38" y="1132"/>
                  </a:moveTo>
                  <a:lnTo>
                    <a:pt x="0" y="1132"/>
                  </a:lnTo>
                  <a:lnTo>
                    <a:pt x="681" y="0"/>
                  </a:lnTo>
                  <a:lnTo>
                    <a:pt x="719" y="0"/>
                  </a:lnTo>
                  <a:lnTo>
                    <a:pt x="38"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1" name="Freeform 65"/>
            <p:cNvSpPr>
              <a:spLocks/>
            </p:cNvSpPr>
            <p:nvPr/>
          </p:nvSpPr>
          <p:spPr bwMode="auto">
            <a:xfrm>
              <a:off x="4801" y="1234"/>
              <a:ext cx="718" cy="1132"/>
            </a:xfrm>
            <a:custGeom>
              <a:avLst/>
              <a:gdLst>
                <a:gd name="T0" fmla="*/ 37 w 718"/>
                <a:gd name="T1" fmla="*/ 1132 h 1132"/>
                <a:gd name="T2" fmla="*/ 0 w 718"/>
                <a:gd name="T3" fmla="*/ 1132 h 1132"/>
                <a:gd name="T4" fmla="*/ 681 w 718"/>
                <a:gd name="T5" fmla="*/ 0 h 1132"/>
                <a:gd name="T6" fmla="*/ 718 w 718"/>
                <a:gd name="T7" fmla="*/ 0 h 1132"/>
                <a:gd name="T8" fmla="*/ 37 w 718"/>
                <a:gd name="T9" fmla="*/ 1132 h 1132"/>
              </a:gdLst>
              <a:ahLst/>
              <a:cxnLst>
                <a:cxn ang="0">
                  <a:pos x="T0" y="T1"/>
                </a:cxn>
                <a:cxn ang="0">
                  <a:pos x="T2" y="T3"/>
                </a:cxn>
                <a:cxn ang="0">
                  <a:pos x="T4" y="T5"/>
                </a:cxn>
                <a:cxn ang="0">
                  <a:pos x="T6" y="T7"/>
                </a:cxn>
                <a:cxn ang="0">
                  <a:pos x="T8" y="T9"/>
                </a:cxn>
              </a:cxnLst>
              <a:rect l="0" t="0" r="r" b="b"/>
              <a:pathLst>
                <a:path w="718" h="1132">
                  <a:moveTo>
                    <a:pt x="37" y="1132"/>
                  </a:moveTo>
                  <a:lnTo>
                    <a:pt x="0" y="1132"/>
                  </a:lnTo>
                  <a:lnTo>
                    <a:pt x="681" y="0"/>
                  </a:lnTo>
                  <a:lnTo>
                    <a:pt x="718" y="0"/>
                  </a:lnTo>
                  <a:lnTo>
                    <a:pt x="37"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2" name="Freeform 66"/>
            <p:cNvSpPr>
              <a:spLocks/>
            </p:cNvSpPr>
            <p:nvPr/>
          </p:nvSpPr>
          <p:spPr bwMode="auto">
            <a:xfrm>
              <a:off x="4880" y="1234"/>
              <a:ext cx="719" cy="1132"/>
            </a:xfrm>
            <a:custGeom>
              <a:avLst/>
              <a:gdLst>
                <a:gd name="T0" fmla="*/ 39 w 719"/>
                <a:gd name="T1" fmla="*/ 1132 h 1132"/>
                <a:gd name="T2" fmla="*/ 0 w 719"/>
                <a:gd name="T3" fmla="*/ 1132 h 1132"/>
                <a:gd name="T4" fmla="*/ 681 w 719"/>
                <a:gd name="T5" fmla="*/ 0 h 1132"/>
                <a:gd name="T6" fmla="*/ 719 w 719"/>
                <a:gd name="T7" fmla="*/ 0 h 1132"/>
                <a:gd name="T8" fmla="*/ 39 w 719"/>
                <a:gd name="T9" fmla="*/ 1132 h 1132"/>
              </a:gdLst>
              <a:ahLst/>
              <a:cxnLst>
                <a:cxn ang="0">
                  <a:pos x="T0" y="T1"/>
                </a:cxn>
                <a:cxn ang="0">
                  <a:pos x="T2" y="T3"/>
                </a:cxn>
                <a:cxn ang="0">
                  <a:pos x="T4" y="T5"/>
                </a:cxn>
                <a:cxn ang="0">
                  <a:pos x="T6" y="T7"/>
                </a:cxn>
                <a:cxn ang="0">
                  <a:pos x="T8" y="T9"/>
                </a:cxn>
              </a:cxnLst>
              <a:rect l="0" t="0" r="r" b="b"/>
              <a:pathLst>
                <a:path w="719" h="1132">
                  <a:moveTo>
                    <a:pt x="39" y="1132"/>
                  </a:moveTo>
                  <a:lnTo>
                    <a:pt x="0" y="1132"/>
                  </a:lnTo>
                  <a:lnTo>
                    <a:pt x="681" y="0"/>
                  </a:lnTo>
                  <a:lnTo>
                    <a:pt x="719"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3" name="Freeform 67"/>
            <p:cNvSpPr>
              <a:spLocks/>
            </p:cNvSpPr>
            <p:nvPr/>
          </p:nvSpPr>
          <p:spPr bwMode="auto">
            <a:xfrm>
              <a:off x="496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sp>
          <p:nvSpPr>
            <p:cNvPr id="74" name="Freeform 68"/>
            <p:cNvSpPr>
              <a:spLocks/>
            </p:cNvSpPr>
            <p:nvPr/>
          </p:nvSpPr>
          <p:spPr bwMode="auto">
            <a:xfrm>
              <a:off x="5040" y="1234"/>
              <a:ext cx="720" cy="1132"/>
            </a:xfrm>
            <a:custGeom>
              <a:avLst/>
              <a:gdLst>
                <a:gd name="T0" fmla="*/ 39 w 720"/>
                <a:gd name="T1" fmla="*/ 1132 h 1132"/>
                <a:gd name="T2" fmla="*/ 0 w 720"/>
                <a:gd name="T3" fmla="*/ 1132 h 1132"/>
                <a:gd name="T4" fmla="*/ 681 w 720"/>
                <a:gd name="T5" fmla="*/ 0 h 1132"/>
                <a:gd name="T6" fmla="*/ 720 w 720"/>
                <a:gd name="T7" fmla="*/ 0 h 1132"/>
                <a:gd name="T8" fmla="*/ 39 w 720"/>
                <a:gd name="T9" fmla="*/ 1132 h 1132"/>
              </a:gdLst>
              <a:ahLst/>
              <a:cxnLst>
                <a:cxn ang="0">
                  <a:pos x="T0" y="T1"/>
                </a:cxn>
                <a:cxn ang="0">
                  <a:pos x="T2" y="T3"/>
                </a:cxn>
                <a:cxn ang="0">
                  <a:pos x="T4" y="T5"/>
                </a:cxn>
                <a:cxn ang="0">
                  <a:pos x="T6" y="T7"/>
                </a:cxn>
                <a:cxn ang="0">
                  <a:pos x="T8" y="T9"/>
                </a:cxn>
              </a:cxnLst>
              <a:rect l="0" t="0" r="r" b="b"/>
              <a:pathLst>
                <a:path w="720" h="1132">
                  <a:moveTo>
                    <a:pt x="39" y="1132"/>
                  </a:moveTo>
                  <a:lnTo>
                    <a:pt x="0" y="1132"/>
                  </a:lnTo>
                  <a:lnTo>
                    <a:pt x="681" y="0"/>
                  </a:lnTo>
                  <a:lnTo>
                    <a:pt x="720" y="0"/>
                  </a:lnTo>
                  <a:lnTo>
                    <a:pt x="39"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endParaRPr lang="bg-BG" sz="1716"/>
            </a:p>
          </p:txBody>
        </p:sp>
      </p:grpSp>
      <p:sp>
        <p:nvSpPr>
          <p:cNvPr id="77" name="Freeform 9"/>
          <p:cNvSpPr>
            <a:spLocks noEditPoints="1"/>
          </p:cNvSpPr>
          <p:nvPr userDrawn="1"/>
        </p:nvSpPr>
        <p:spPr bwMode="auto">
          <a:xfrm>
            <a:off x="2999816" y="2856638"/>
            <a:ext cx="1440000" cy="1441630"/>
          </a:xfrm>
          <a:custGeom>
            <a:avLst/>
            <a:gdLst>
              <a:gd name="T0" fmla="*/ 476 w 952"/>
              <a:gd name="T1" fmla="*/ 0 h 952"/>
              <a:gd name="T2" fmla="*/ 0 w 952"/>
              <a:gd name="T3" fmla="*/ 476 h 952"/>
              <a:gd name="T4" fmla="*/ 476 w 952"/>
              <a:gd name="T5" fmla="*/ 952 h 952"/>
              <a:gd name="T6" fmla="*/ 952 w 952"/>
              <a:gd name="T7" fmla="*/ 476 h 952"/>
              <a:gd name="T8" fmla="*/ 476 w 952"/>
              <a:gd name="T9" fmla="*/ 0 h 952"/>
              <a:gd name="T10" fmla="*/ 476 w 952"/>
              <a:gd name="T11" fmla="*/ 945 h 952"/>
              <a:gd name="T12" fmla="*/ 7 w 952"/>
              <a:gd name="T13" fmla="*/ 476 h 952"/>
              <a:gd name="T14" fmla="*/ 476 w 952"/>
              <a:gd name="T15" fmla="*/ 7 h 952"/>
              <a:gd name="T16" fmla="*/ 945 w 952"/>
              <a:gd name="T17" fmla="*/ 476 h 952"/>
              <a:gd name="T18" fmla="*/ 476 w 952"/>
              <a:gd name="T19" fmla="*/ 945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2" h="952">
                <a:moveTo>
                  <a:pt x="476" y="0"/>
                </a:moveTo>
                <a:cubicBezTo>
                  <a:pt x="213" y="0"/>
                  <a:pt x="0" y="213"/>
                  <a:pt x="0" y="476"/>
                </a:cubicBezTo>
                <a:cubicBezTo>
                  <a:pt x="0" y="739"/>
                  <a:pt x="213" y="952"/>
                  <a:pt x="476" y="952"/>
                </a:cubicBezTo>
                <a:cubicBezTo>
                  <a:pt x="739" y="952"/>
                  <a:pt x="952" y="739"/>
                  <a:pt x="952" y="476"/>
                </a:cubicBezTo>
                <a:cubicBezTo>
                  <a:pt x="952" y="213"/>
                  <a:pt x="739" y="0"/>
                  <a:pt x="476" y="0"/>
                </a:cubicBezTo>
                <a:close/>
                <a:moveTo>
                  <a:pt x="476" y="945"/>
                </a:moveTo>
                <a:cubicBezTo>
                  <a:pt x="217" y="945"/>
                  <a:pt x="7" y="735"/>
                  <a:pt x="7" y="476"/>
                </a:cubicBezTo>
                <a:cubicBezTo>
                  <a:pt x="7" y="217"/>
                  <a:pt x="217" y="7"/>
                  <a:pt x="476" y="7"/>
                </a:cubicBezTo>
                <a:cubicBezTo>
                  <a:pt x="735" y="7"/>
                  <a:pt x="945" y="217"/>
                  <a:pt x="945" y="476"/>
                </a:cubicBezTo>
                <a:cubicBezTo>
                  <a:pt x="945" y="735"/>
                  <a:pt x="735" y="945"/>
                  <a:pt x="476" y="945"/>
                </a:cubicBezTo>
                <a:close/>
              </a:path>
            </a:pathLst>
          </a:custGeom>
          <a:solidFill>
            <a:schemeClr val="bg2"/>
          </a:solidFill>
          <a:ln>
            <a:solidFill>
              <a:schemeClr val="bg1"/>
            </a:solidFill>
          </a:ln>
        </p:spPr>
        <p:txBody>
          <a:bodyPr vert="horz" wrap="square" lIns="99060" tIns="49530" rIns="99060" bIns="49530" numCol="1" anchor="t" anchorCtr="0" compatLnSpc="1">
            <a:prstTxWarp prst="textNoShape">
              <a:avLst/>
            </a:prstTxWarp>
          </a:bodyPr>
          <a:lstStyle/>
          <a:p>
            <a:endParaRPr lang="bg-BG" sz="1716">
              <a:solidFill>
                <a:schemeClr val="bg1"/>
              </a:solidFill>
            </a:endParaRPr>
          </a:p>
        </p:txBody>
      </p:sp>
      <p:sp>
        <p:nvSpPr>
          <p:cNvPr id="6" name="Espace réservé du texte 5"/>
          <p:cNvSpPr>
            <a:spLocks noGrp="1"/>
          </p:cNvSpPr>
          <p:nvPr>
            <p:ph type="body" sz="quarter" idx="13"/>
          </p:nvPr>
        </p:nvSpPr>
        <p:spPr>
          <a:xfrm>
            <a:off x="1558953" y="1740732"/>
            <a:ext cx="5796030" cy="5222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srgbClr val="FFFFFF"/>
              </a:solidFill>
              <a:effectLst/>
              <a:uLnTx/>
              <a:uFillTx/>
              <a:latin typeface="Marianne"/>
              <a:ea typeface="+mn-ea"/>
              <a:cs typeface="+mn-cs"/>
            </a:endParaRPr>
          </a:p>
        </p:txBody>
      </p:sp>
      <p:sp>
        <p:nvSpPr>
          <p:cNvPr id="78" name="Espace réservé du texte 5"/>
          <p:cNvSpPr>
            <a:spLocks noGrp="1"/>
          </p:cNvSpPr>
          <p:nvPr>
            <p:ph type="body" sz="quarter" idx="14"/>
          </p:nvPr>
        </p:nvSpPr>
        <p:spPr>
          <a:xfrm>
            <a:off x="4632207" y="3392172"/>
            <a:ext cx="5796030" cy="522287"/>
          </a:xfrm>
        </p:spPr>
        <p:txBody>
          <a:bodyPr/>
          <a:lstStyle>
            <a:lvl1pPr marL="0" marR="0" indent="0" algn="just" defTabSz="914400" rtl="0" eaLnBrk="1" fontAlgn="auto" latinLnBrk="0" hangingPunct="1">
              <a:lnSpc>
                <a:spcPct val="100000"/>
              </a:lnSpc>
              <a:spcBef>
                <a:spcPts val="0"/>
              </a:spcBef>
              <a:spcAft>
                <a:spcPts val="0"/>
              </a:spcAft>
              <a:buClrTx/>
              <a:buSzTx/>
              <a:buFontTx/>
              <a:buNone/>
              <a:tabLst/>
              <a:defRPr lang="fr-FR" sz="2400" kern="1200" noProof="0" dirty="0">
                <a:solidFill>
                  <a:schemeClr val="bg1"/>
                </a:solidFill>
                <a:latin typeface="+mn-lt"/>
                <a:ea typeface="+mn-ea"/>
                <a:cs typeface="+mn-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FFFFFF"/>
              </a:solidFill>
              <a:effectLst/>
              <a:uLnTx/>
              <a:uFillTx/>
              <a:latin typeface="+mn-lt"/>
              <a:ea typeface="+mn-ea"/>
              <a:cs typeface="+mn-cs"/>
            </a:endParaRPr>
          </a:p>
        </p:txBody>
      </p:sp>
      <p:sp>
        <p:nvSpPr>
          <p:cNvPr id="79" name="Espace réservé du pied de page 5"/>
          <p:cNvSpPr>
            <a:spLocks noGrp="1"/>
          </p:cNvSpPr>
          <p:nvPr>
            <p:ph type="ftr" sz="quarter" idx="11"/>
          </p:nvPr>
        </p:nvSpPr>
        <p:spPr bwMode="gray">
          <a:xfrm>
            <a:off x="976488" y="6570052"/>
            <a:ext cx="6218599" cy="287948"/>
          </a:xfrm>
        </p:spPr>
        <p:txBody>
          <a:bodyPr/>
          <a:lstStyle>
            <a:lvl1pPr>
              <a:defRPr sz="800"/>
            </a:lvl1pPr>
          </a:lstStyle>
          <a:p>
            <a:r>
              <a:rPr lang="fr-FR"/>
              <a:t>Direction de Programme PPN</a:t>
            </a:r>
          </a:p>
        </p:txBody>
      </p:sp>
    </p:spTree>
    <p:extLst>
      <p:ext uri="{BB962C8B-B14F-4D97-AF65-F5344CB8AC3E}">
        <p14:creationId xmlns:p14="http://schemas.microsoft.com/office/powerpoint/2010/main" val="3230016240"/>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64">
          <p15:clr>
            <a:srgbClr val="FBAE40"/>
          </p15:clr>
        </p15:guide>
        <p15:guide id="3" pos="615">
          <p15:clr>
            <a:srgbClr val="FBAE40"/>
          </p15:clr>
        </p15:guide>
        <p15:guide id="4" orient="horz" pos="4035">
          <p15:clr>
            <a:srgbClr val="FBAE40"/>
          </p15:clr>
        </p15:guide>
        <p15:guide id="5" pos="7065">
          <p15:clr>
            <a:srgbClr val="FBAE40"/>
          </p15:clr>
        </p15:guide>
        <p15:guide id="6" orient="horz" pos="9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finale">
    <p:spTree>
      <p:nvGrpSpPr>
        <p:cNvPr id="1" name=""/>
        <p:cNvGrpSpPr/>
        <p:nvPr/>
      </p:nvGrpSpPr>
      <p:grpSpPr>
        <a:xfrm>
          <a:off x="0" y="0"/>
          <a:ext cx="0" cy="0"/>
          <a:chOff x="0" y="0"/>
          <a:chExt cx="0" cy="0"/>
        </a:xfrm>
      </p:grpSpPr>
      <p:sp>
        <p:nvSpPr>
          <p:cNvPr id="13" name="Rectangle 12"/>
          <p:cNvSpPr/>
          <p:nvPr userDrawn="1"/>
        </p:nvSpPr>
        <p:spPr>
          <a:xfrm>
            <a:off x="1" y="936382"/>
            <a:ext cx="12192000" cy="5433869"/>
          </a:xfrm>
          <a:prstGeom prst="rect">
            <a:avLst/>
          </a:prstGeom>
          <a:solidFill>
            <a:srgbClr val="52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31"/>
          </a:p>
        </p:txBody>
      </p:sp>
      <p:sp>
        <p:nvSpPr>
          <p:cNvPr id="5" name="Espace réservé du titre 1"/>
          <p:cNvSpPr>
            <a:spLocks noGrp="1"/>
          </p:cNvSpPr>
          <p:nvPr>
            <p:ph type="title" hasCustomPrompt="1"/>
          </p:nvPr>
        </p:nvSpPr>
        <p:spPr bwMode="gray">
          <a:xfrm>
            <a:off x="689861" y="1484785"/>
            <a:ext cx="10239023" cy="473217"/>
          </a:xfrm>
          <a:prstGeom prst="rect">
            <a:avLst/>
          </a:prstGeom>
        </p:spPr>
        <p:txBody>
          <a:bodyPr vert="horz" lIns="0" tIns="0" rIns="0" bIns="0" rtlCol="0" anchor="t" anchorCtr="0">
            <a:noAutofit/>
          </a:bodyPr>
          <a:lstStyle>
            <a:lvl1pPr>
              <a:defRPr sz="4400" baseline="0">
                <a:solidFill>
                  <a:schemeClr val="bg1"/>
                </a:solidFill>
              </a:defRPr>
            </a:lvl1pPr>
          </a:lstStyle>
          <a:p>
            <a:r>
              <a:rPr lang="fr-FR" noProof="0"/>
              <a:t>Merci de votre attention !</a:t>
            </a:r>
          </a:p>
        </p:txBody>
      </p:sp>
      <p:sp>
        <p:nvSpPr>
          <p:cNvPr id="7" name="Espace réservé de la date 3"/>
          <p:cNvSpPr>
            <a:spLocks noGrp="1"/>
          </p:cNvSpPr>
          <p:nvPr>
            <p:ph type="dt" sz="half" idx="2"/>
          </p:nvPr>
        </p:nvSpPr>
        <p:spPr bwMode="gray">
          <a:xfrm>
            <a:off x="9134475" y="6569262"/>
            <a:ext cx="2080000" cy="288738"/>
          </a:xfrm>
          <a:prstGeom prst="rect">
            <a:avLst/>
          </a:prstGeom>
        </p:spPr>
        <p:txBody>
          <a:bodyPr vert="horz" lIns="0" tIns="72000" rIns="0" bIns="0" rtlCol="0" anchor="t" anchorCtr="0">
            <a:noAutofit/>
          </a:bodyPr>
          <a:lstStyle>
            <a:lvl1pPr algn="ctr">
              <a:defRPr sz="800" b="1">
                <a:solidFill>
                  <a:schemeClr val="tx1"/>
                </a:solidFill>
              </a:defRPr>
            </a:lvl1pPr>
          </a:lstStyle>
          <a:p>
            <a:pPr algn="r"/>
            <a:r>
              <a:rPr lang="fr-FR" cap="all"/>
              <a:t>JUIN 2021</a:t>
            </a:r>
          </a:p>
        </p:txBody>
      </p:sp>
      <p:sp>
        <p:nvSpPr>
          <p:cNvPr id="10" name="Espace réservé du pied de page 4"/>
          <p:cNvSpPr>
            <a:spLocks noGrp="1"/>
          </p:cNvSpPr>
          <p:nvPr>
            <p:ph type="ftr" sz="quarter" idx="3"/>
          </p:nvPr>
        </p:nvSpPr>
        <p:spPr bwMode="gray">
          <a:xfrm>
            <a:off x="976488" y="6570052"/>
            <a:ext cx="6218599" cy="287948"/>
          </a:xfrm>
          <a:prstGeom prst="rect">
            <a:avLst/>
          </a:prstGeom>
        </p:spPr>
        <p:txBody>
          <a:bodyPr vert="horz" lIns="0" tIns="72000" rIns="0" bIns="0" rtlCol="0" anchor="t" anchorCtr="0">
            <a:noAutofit/>
          </a:bodyPr>
          <a:lstStyle>
            <a:lvl1pPr algn="l">
              <a:defRPr sz="800" b="1">
                <a:solidFill>
                  <a:schemeClr val="tx1"/>
                </a:solidFill>
              </a:defRPr>
            </a:lvl1pPr>
          </a:lstStyle>
          <a:p>
            <a:r>
              <a:rPr lang="fr-FR"/>
              <a:t>Direction de Programme PPN</a:t>
            </a:r>
          </a:p>
        </p:txBody>
      </p:sp>
      <p:sp>
        <p:nvSpPr>
          <p:cNvPr id="11" name="Espace réservé du numéro de diapositive 5"/>
          <p:cNvSpPr>
            <a:spLocks noGrp="1"/>
          </p:cNvSpPr>
          <p:nvPr>
            <p:ph type="sldNum" sz="quarter" idx="4"/>
          </p:nvPr>
        </p:nvSpPr>
        <p:spPr bwMode="gray">
          <a:xfrm>
            <a:off x="7204780" y="6569263"/>
            <a:ext cx="1920000" cy="288738"/>
          </a:xfrm>
          <a:prstGeom prst="rect">
            <a:avLst/>
          </a:prstGeom>
        </p:spPr>
        <p:txBody>
          <a:bodyPr vert="horz" lIns="0" tIns="72000" rIns="0" bIns="0" rtlCol="0" anchor="t" anchorCtr="0">
            <a:noAutofit/>
          </a:bodyPr>
          <a:lstStyle>
            <a:lvl1pPr algn="r">
              <a:defRPr sz="800" b="1">
                <a:solidFill>
                  <a:schemeClr val="tx1"/>
                </a:solidFill>
              </a:defRPr>
            </a:lvl1pPr>
          </a:lstStyle>
          <a:p>
            <a:fld id="{733122C9-A0B9-462F-8757-0847AD287B63}" type="slidenum">
              <a:rPr lang="fr-FR" smtClean="0"/>
              <a:pPr/>
              <a:t>‹N°›</a:t>
            </a:fld>
            <a:endParaRPr lang="fr-FR"/>
          </a:p>
        </p:txBody>
      </p:sp>
      <p:cxnSp>
        <p:nvCxnSpPr>
          <p:cNvPr id="12" name="Connecteur droit 11"/>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489210"/>
      </p:ext>
    </p:extLst>
  </p:cSld>
  <p:clrMapOvr>
    <a:masterClrMapping/>
  </p:clrMapOvr>
  <p:extLst>
    <p:ext uri="{DCECCB84-F9BA-43D5-87BE-67443E8EF086}">
      <p15:sldGuideLst xmlns:p15="http://schemas.microsoft.com/office/powerpoint/2012/main">
        <p15:guide id="1" orient="horz" pos="467">
          <p15:clr>
            <a:srgbClr val="FBAE40"/>
          </p15:clr>
        </p15:guide>
        <p15:guide id="2" orient="horz" pos="119">
          <p15:clr>
            <a:srgbClr val="FBAE40"/>
          </p15:clr>
        </p15:guide>
        <p15:guide id="3" pos="615">
          <p15:clr>
            <a:srgbClr val="FBAE40"/>
          </p15:clr>
        </p15:guide>
        <p15:guide id="4" orient="horz" pos="4035">
          <p15:clr>
            <a:srgbClr val="FBAE40"/>
          </p15:clr>
        </p15:guide>
        <p15:guide id="5" pos="7065">
          <p15:clr>
            <a:srgbClr val="FBAE40"/>
          </p15:clr>
        </p15:guide>
        <p15:guide id="6" pos="3840">
          <p15:clr>
            <a:srgbClr val="FBAE40"/>
          </p15:clr>
        </p15:guide>
        <p15:guide id="7" orient="horz" pos="998">
          <p15:clr>
            <a:srgbClr val="FBAE40"/>
          </p15:clr>
        </p15:guide>
        <p15:guide id="8" orient="horz" pos="155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1.png"/><Relationship Id="rId5" Type="http://schemas.openxmlformats.org/officeDocument/2006/relationships/slideLayout" Target="../slideLayouts/slideLayout15.xml"/><Relationship Id="rId10"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882FD9-8782-C141-A262-631BB5596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8" name="Espace réservé du texte 7">
            <a:extLst>
              <a:ext uri="{FF2B5EF4-FFF2-40B4-BE49-F238E27FC236}">
                <a16:creationId xmlns:a16="http://schemas.microsoft.com/office/drawing/2014/main" id="{EC2C738B-E0B7-BF4F-8772-3ADFF382922F}"/>
              </a:ext>
            </a:extLst>
          </p:cNvPr>
          <p:cNvSpPr>
            <a:spLocks noGrp="1"/>
          </p:cNvSpPr>
          <p:nvPr>
            <p:ph type="body" idx="1"/>
          </p:nvPr>
        </p:nvSpPr>
        <p:spPr>
          <a:xfrm>
            <a:off x="838200" y="1825625"/>
            <a:ext cx="10515600" cy="2005787"/>
          </a:xfrm>
          <a:prstGeom prst="rect">
            <a:avLst/>
          </a:prstGeom>
        </p:spPr>
        <p:txBody>
          <a:bodyPr vert="horz" wrap="square" lIns="91440" tIns="45720" rIns="91440" bIns="45720" rtlCol="0">
            <a:normAutofit/>
          </a:bodyPr>
          <a:lstStyle/>
          <a:p>
            <a:r>
              <a:rPr lang="fr-FR"/>
              <a:t>Cliquez pour modifier les styles du texte du masque
Deuxième niveau
Troisième niveau
Quatrième niveau
Cinquième niveau</a:t>
            </a:r>
          </a:p>
        </p:txBody>
      </p:sp>
    </p:spTree>
    <p:extLst>
      <p:ext uri="{BB962C8B-B14F-4D97-AF65-F5344CB8AC3E}">
        <p14:creationId xmlns:p14="http://schemas.microsoft.com/office/powerpoint/2010/main" val="391654651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 id="2147483650" r:id="rId4"/>
    <p:sldLayoutId id="2147483652" r:id="rId5"/>
  </p:sldLayoutIdLst>
  <p:hf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kern="1200">
          <a:solidFill>
            <a:srgbClr val="564E4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969901" y="1008801"/>
            <a:ext cx="10239023" cy="473538"/>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969901" y="1734879"/>
            <a:ext cx="10239023"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4" name="Espace réservé de la date 3"/>
          <p:cNvSpPr>
            <a:spLocks noGrp="1"/>
          </p:cNvSpPr>
          <p:nvPr>
            <p:ph type="dt" sz="half" idx="2"/>
          </p:nvPr>
        </p:nvSpPr>
        <p:spPr bwMode="gray">
          <a:xfrm>
            <a:off x="9134475" y="6569262"/>
            <a:ext cx="2080000" cy="288738"/>
          </a:xfrm>
          <a:prstGeom prst="rect">
            <a:avLst/>
          </a:prstGeom>
        </p:spPr>
        <p:txBody>
          <a:bodyPr vert="horz" lIns="0" tIns="72000" rIns="0" bIns="0" rtlCol="0" anchor="t" anchorCtr="0">
            <a:noAutofit/>
          </a:bodyPr>
          <a:lstStyle>
            <a:lvl1pPr algn="ctr">
              <a:defRPr sz="519" b="1">
                <a:solidFill>
                  <a:schemeClr val="tx1"/>
                </a:solidFill>
              </a:defRPr>
            </a:lvl1pPr>
          </a:lstStyle>
          <a:p>
            <a:pPr algn="r"/>
            <a:r>
              <a:rPr lang="fr-FR" cap="all"/>
              <a:t>JUIN 2021</a:t>
            </a:r>
          </a:p>
        </p:txBody>
      </p:sp>
      <p:sp>
        <p:nvSpPr>
          <p:cNvPr id="5" name="Espace réservé du pied de page 4"/>
          <p:cNvSpPr>
            <a:spLocks noGrp="1"/>
          </p:cNvSpPr>
          <p:nvPr>
            <p:ph type="ftr" sz="quarter" idx="3"/>
          </p:nvPr>
        </p:nvSpPr>
        <p:spPr bwMode="gray">
          <a:xfrm>
            <a:off x="976488" y="6570052"/>
            <a:ext cx="6218599" cy="287948"/>
          </a:xfrm>
          <a:prstGeom prst="rect">
            <a:avLst/>
          </a:prstGeom>
        </p:spPr>
        <p:txBody>
          <a:bodyPr vert="horz" lIns="0" tIns="72000" rIns="0" bIns="0" rtlCol="0" anchor="t" anchorCtr="0">
            <a:noAutofit/>
          </a:bodyPr>
          <a:lstStyle>
            <a:lvl1pPr algn="l">
              <a:defRPr sz="519" b="1">
                <a:solidFill>
                  <a:schemeClr val="tx1"/>
                </a:solidFill>
              </a:defRPr>
            </a:lvl1pPr>
          </a:lstStyle>
          <a:p>
            <a:r>
              <a:rPr lang="fr-FR"/>
              <a:t>Direction de Programme PPN</a:t>
            </a:r>
          </a:p>
        </p:txBody>
      </p:sp>
      <p:sp>
        <p:nvSpPr>
          <p:cNvPr id="6" name="Espace réservé du numéro de diapositive 5"/>
          <p:cNvSpPr>
            <a:spLocks noGrp="1"/>
          </p:cNvSpPr>
          <p:nvPr>
            <p:ph type="sldNum" sz="quarter" idx="4"/>
          </p:nvPr>
        </p:nvSpPr>
        <p:spPr bwMode="gray">
          <a:xfrm>
            <a:off x="7204780" y="6569263"/>
            <a:ext cx="1920000" cy="288738"/>
          </a:xfrm>
          <a:prstGeom prst="rect">
            <a:avLst/>
          </a:prstGeom>
        </p:spPr>
        <p:txBody>
          <a:bodyPr vert="horz" lIns="0" tIns="72000" rIns="0" bIns="0" rtlCol="0" anchor="t" anchorCtr="0">
            <a:noAutofit/>
          </a:bodyPr>
          <a:lstStyle>
            <a:lvl1pPr algn="r">
              <a:defRPr sz="519" b="1">
                <a:solidFill>
                  <a:schemeClr val="tx1"/>
                </a:solidFill>
              </a:defRPr>
            </a:lvl1pPr>
          </a:lstStyle>
          <a:p>
            <a:fld id="{733122C9-A0B9-462F-8757-0847AD287B63}" type="slidenum">
              <a:rPr lang="fr-FR" smtClean="0"/>
              <a:pPr/>
              <a:t>‹N°›</a:t>
            </a:fld>
            <a:endParaRPr lang="fr-FR"/>
          </a:p>
        </p:txBody>
      </p:sp>
      <p:cxnSp>
        <p:nvCxnSpPr>
          <p:cNvPr id="10" name="Connecteur droit 9"/>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362228" y="264025"/>
            <a:ext cx="3221604" cy="463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500" b="1">
                <a:solidFill>
                  <a:schemeClr val="tx1"/>
                </a:solidFill>
              </a:rPr>
              <a:t>Secrétariat</a:t>
            </a:r>
            <a:r>
              <a:rPr lang="fr-FR" sz="500" b="1" baseline="0">
                <a:solidFill>
                  <a:schemeClr val="tx1"/>
                </a:solidFill>
              </a:rPr>
              <a:t> Général</a:t>
            </a:r>
            <a:endParaRPr lang="fr-FR" sz="500" b="1">
              <a:solidFill>
                <a:schemeClr val="tx1"/>
              </a:solidFill>
            </a:endParaRPr>
          </a:p>
        </p:txBody>
      </p:sp>
      <p:pic>
        <p:nvPicPr>
          <p:cNvPr id="11" name="Picture 3"/>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43668" b="3968"/>
          <a:stretch/>
        </p:blipFill>
        <p:spPr bwMode="auto">
          <a:xfrm>
            <a:off x="502893" y="299009"/>
            <a:ext cx="912587" cy="46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834809"/>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Lst>
  <p:hf hdr="0"/>
  <p:txStyles>
    <p:titleStyle>
      <a:lvl1pPr algn="l" defTabSz="474779" rtl="0" eaLnBrk="1" latinLnBrk="0" hangingPunct="1">
        <a:lnSpc>
          <a:spcPct val="90000"/>
        </a:lnSpc>
        <a:spcBef>
          <a:spcPct val="0"/>
        </a:spcBef>
        <a:buNone/>
        <a:defRPr sz="1765" b="1" kern="1200">
          <a:solidFill>
            <a:schemeClr val="tx1"/>
          </a:solidFill>
          <a:latin typeface="+mj-lt"/>
          <a:ea typeface="+mj-ea"/>
          <a:cs typeface="+mj-cs"/>
        </a:defRPr>
      </a:lvl1pPr>
    </p:titleStyle>
    <p:bodyStyle>
      <a:lvl1pPr marL="0" indent="0" algn="l" defTabSz="474779" rtl="0" eaLnBrk="1" latinLnBrk="0" hangingPunct="1">
        <a:lnSpc>
          <a:spcPct val="100000"/>
        </a:lnSpc>
        <a:spcBef>
          <a:spcPts val="0"/>
        </a:spcBef>
        <a:spcAft>
          <a:spcPts val="260"/>
        </a:spcAft>
        <a:buFont typeface="Arial" pitchFamily="34" charset="0"/>
        <a:buNone/>
        <a:defRPr sz="546" b="0" kern="1200">
          <a:solidFill>
            <a:schemeClr val="tx1"/>
          </a:solidFill>
          <a:latin typeface="Marianne Light" panose="02000000000000000000" pitchFamily="50" charset="0"/>
          <a:ea typeface="+mn-ea"/>
          <a:cs typeface="+mn-cs"/>
        </a:defRPr>
      </a:lvl1pPr>
      <a:lvl2pPr marL="130845" indent="-37384" algn="l" defTabSz="474779" rtl="0" eaLnBrk="1" latinLnBrk="0" hangingPunct="1">
        <a:lnSpc>
          <a:spcPct val="100000"/>
        </a:lnSpc>
        <a:spcBef>
          <a:spcPts val="312"/>
        </a:spcBef>
        <a:spcAft>
          <a:spcPts val="312"/>
        </a:spcAft>
        <a:buFont typeface="Arial" pitchFamily="34" charset="0"/>
        <a:buChar char="•"/>
        <a:defRPr sz="494" kern="1200">
          <a:solidFill>
            <a:schemeClr val="tx1"/>
          </a:solidFill>
          <a:latin typeface="Marianne Light" panose="02000000000000000000" pitchFamily="50" charset="0"/>
          <a:ea typeface="+mn-ea"/>
          <a:cs typeface="+mn-cs"/>
        </a:defRPr>
      </a:lvl2pPr>
      <a:lvl3pPr marL="224305" indent="-37384" algn="l" defTabSz="474779" rtl="0" eaLnBrk="1" latinLnBrk="0" hangingPunct="1">
        <a:lnSpc>
          <a:spcPct val="100000"/>
        </a:lnSpc>
        <a:spcBef>
          <a:spcPts val="52"/>
        </a:spcBef>
        <a:spcAft>
          <a:spcPts val="52"/>
        </a:spcAft>
        <a:buSzPct val="100000"/>
        <a:buFont typeface="Arial" pitchFamily="34" charset="0"/>
        <a:buChar char="•"/>
        <a:defRPr sz="442" kern="1200">
          <a:solidFill>
            <a:schemeClr val="tx1"/>
          </a:solidFill>
          <a:latin typeface="Marianne Light" panose="02000000000000000000" pitchFamily="50" charset="0"/>
          <a:ea typeface="+mn-ea"/>
          <a:cs typeface="+mn-cs"/>
        </a:defRPr>
      </a:lvl3pPr>
      <a:lvl4pPr marL="317766" indent="-37384" algn="l" defTabSz="474779" rtl="0" eaLnBrk="1" latinLnBrk="0" hangingPunct="1">
        <a:lnSpc>
          <a:spcPct val="100000"/>
        </a:lnSpc>
        <a:spcBef>
          <a:spcPts val="52"/>
        </a:spcBef>
        <a:spcAft>
          <a:spcPts val="52"/>
        </a:spcAft>
        <a:buSzPct val="100000"/>
        <a:buFont typeface="Arial" pitchFamily="34" charset="0"/>
        <a:buChar char="•"/>
        <a:defRPr sz="390" kern="1200">
          <a:solidFill>
            <a:schemeClr val="tx1"/>
          </a:solidFill>
          <a:latin typeface="Marianne Light" panose="02000000000000000000" pitchFamily="50" charset="0"/>
          <a:ea typeface="+mn-ea"/>
          <a:cs typeface="+mn-cs"/>
        </a:defRPr>
      </a:lvl4pPr>
      <a:lvl5pPr marL="429918" indent="-37384" algn="l" defTabSz="474779" rtl="0" eaLnBrk="1" latinLnBrk="0" hangingPunct="1">
        <a:lnSpc>
          <a:spcPct val="100000"/>
        </a:lnSpc>
        <a:spcBef>
          <a:spcPts val="52"/>
        </a:spcBef>
        <a:spcAft>
          <a:spcPts val="52"/>
        </a:spcAft>
        <a:buSzPct val="100000"/>
        <a:buFont typeface="Arial" pitchFamily="34" charset="0"/>
        <a:buChar char="•"/>
        <a:defRPr sz="363" kern="1200">
          <a:solidFill>
            <a:schemeClr val="tx1"/>
          </a:solidFill>
          <a:latin typeface="Marianne Light" panose="02000000000000000000" pitchFamily="50" charset="0"/>
          <a:ea typeface="+mn-ea"/>
          <a:cs typeface="+mn-cs"/>
        </a:defRPr>
      </a:lvl5pPr>
      <a:lvl6pPr marL="130564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6pPr>
      <a:lvl7pPr marL="154303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7pPr>
      <a:lvl8pPr marL="178042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8pPr>
      <a:lvl9pPr marL="2017812"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9pPr>
    </p:bodyStyle>
    <p:otherStyle>
      <a:defPPr>
        <a:defRPr lang="fr-FR"/>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969901" y="1008801"/>
            <a:ext cx="10239023" cy="473538"/>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969901" y="1734879"/>
            <a:ext cx="10239023" cy="3432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4" name="Espace réservé de la date 3"/>
          <p:cNvSpPr>
            <a:spLocks noGrp="1"/>
          </p:cNvSpPr>
          <p:nvPr>
            <p:ph type="dt" sz="half" idx="2"/>
          </p:nvPr>
        </p:nvSpPr>
        <p:spPr bwMode="gray">
          <a:xfrm>
            <a:off x="9134475" y="6569262"/>
            <a:ext cx="2080000" cy="288738"/>
          </a:xfrm>
          <a:prstGeom prst="rect">
            <a:avLst/>
          </a:prstGeom>
        </p:spPr>
        <p:txBody>
          <a:bodyPr vert="horz" lIns="0" tIns="72000" rIns="0" bIns="0" rtlCol="0" anchor="t" anchorCtr="0">
            <a:noAutofit/>
          </a:bodyPr>
          <a:lstStyle>
            <a:lvl1pPr algn="ctr">
              <a:defRPr sz="519" b="1">
                <a:solidFill>
                  <a:schemeClr val="tx1"/>
                </a:solidFill>
              </a:defRPr>
            </a:lvl1pPr>
          </a:lstStyle>
          <a:p>
            <a:pPr algn="r"/>
            <a:r>
              <a:rPr lang="fr-FR" cap="all"/>
              <a:t>JUIN 2021</a:t>
            </a:r>
          </a:p>
        </p:txBody>
      </p:sp>
      <p:sp>
        <p:nvSpPr>
          <p:cNvPr id="5" name="Espace réservé du pied de page 4"/>
          <p:cNvSpPr>
            <a:spLocks noGrp="1"/>
          </p:cNvSpPr>
          <p:nvPr>
            <p:ph type="ftr" sz="quarter" idx="3"/>
          </p:nvPr>
        </p:nvSpPr>
        <p:spPr bwMode="gray">
          <a:xfrm>
            <a:off x="976488" y="6570052"/>
            <a:ext cx="6218599" cy="287948"/>
          </a:xfrm>
          <a:prstGeom prst="rect">
            <a:avLst/>
          </a:prstGeom>
        </p:spPr>
        <p:txBody>
          <a:bodyPr vert="horz" lIns="0" tIns="72000" rIns="0" bIns="0" rtlCol="0" anchor="t" anchorCtr="0">
            <a:noAutofit/>
          </a:bodyPr>
          <a:lstStyle>
            <a:lvl1pPr algn="l">
              <a:defRPr sz="519" b="1">
                <a:solidFill>
                  <a:schemeClr val="tx1"/>
                </a:solidFill>
              </a:defRPr>
            </a:lvl1pPr>
          </a:lstStyle>
          <a:p>
            <a:r>
              <a:rPr lang="fr-FR"/>
              <a:t>Direction de Programme PPN</a:t>
            </a:r>
          </a:p>
        </p:txBody>
      </p:sp>
      <p:sp>
        <p:nvSpPr>
          <p:cNvPr id="6" name="Espace réservé du numéro de diapositive 5"/>
          <p:cNvSpPr>
            <a:spLocks noGrp="1"/>
          </p:cNvSpPr>
          <p:nvPr>
            <p:ph type="sldNum" sz="quarter" idx="4"/>
          </p:nvPr>
        </p:nvSpPr>
        <p:spPr bwMode="gray">
          <a:xfrm>
            <a:off x="7204780" y="6569263"/>
            <a:ext cx="1920000" cy="288738"/>
          </a:xfrm>
          <a:prstGeom prst="rect">
            <a:avLst/>
          </a:prstGeom>
        </p:spPr>
        <p:txBody>
          <a:bodyPr vert="horz" lIns="0" tIns="72000" rIns="0" bIns="0" rtlCol="0" anchor="t" anchorCtr="0">
            <a:noAutofit/>
          </a:bodyPr>
          <a:lstStyle>
            <a:lvl1pPr algn="r">
              <a:defRPr sz="519" b="1">
                <a:solidFill>
                  <a:schemeClr val="tx1"/>
                </a:solidFill>
              </a:defRPr>
            </a:lvl1pPr>
          </a:lstStyle>
          <a:p>
            <a:fld id="{733122C9-A0B9-462F-8757-0847AD287B63}" type="slidenum">
              <a:rPr lang="fr-FR" smtClean="0"/>
              <a:pPr/>
              <a:t>‹N°›</a:t>
            </a:fld>
            <a:endParaRPr lang="fr-FR"/>
          </a:p>
        </p:txBody>
      </p:sp>
      <p:cxnSp>
        <p:nvCxnSpPr>
          <p:cNvPr id="10" name="Connecteur droit 9"/>
          <p:cNvCxnSpPr/>
          <p:nvPr userDrawn="1"/>
        </p:nvCxnSpPr>
        <p:spPr bwMode="gray">
          <a:xfrm>
            <a:off x="976000" y="6569657"/>
            <a:ext cx="10240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362228" y="260648"/>
            <a:ext cx="3221604" cy="463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500" b="1">
                <a:solidFill>
                  <a:schemeClr val="tx1"/>
                </a:solidFill>
              </a:rPr>
              <a:t>Secrétariat</a:t>
            </a:r>
            <a:r>
              <a:rPr lang="fr-FR" sz="500" b="1" baseline="0">
                <a:solidFill>
                  <a:schemeClr val="tx1"/>
                </a:solidFill>
              </a:rPr>
              <a:t> Général</a:t>
            </a:r>
            <a:endParaRPr lang="fr-FR" sz="500" b="1">
              <a:solidFill>
                <a:schemeClr val="tx1"/>
              </a:solidFill>
            </a:endParaRPr>
          </a:p>
        </p:txBody>
      </p:sp>
      <p:pic>
        <p:nvPicPr>
          <p:cNvPr id="11" name="Picture 3"/>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r="43668" b="3968"/>
          <a:stretch/>
        </p:blipFill>
        <p:spPr bwMode="auto">
          <a:xfrm>
            <a:off x="502893" y="299009"/>
            <a:ext cx="912587" cy="46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a:extLst>
              <a:ext uri="{FF2B5EF4-FFF2-40B4-BE49-F238E27FC236}">
                <a16:creationId xmlns:a16="http://schemas.microsoft.com/office/drawing/2014/main" id="{3B0FA8CA-F3F3-4ED8-97CF-19DD28EF3A7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78493" y="332656"/>
            <a:ext cx="437019" cy="512390"/>
          </a:xfrm>
          <a:prstGeom prst="rect">
            <a:avLst/>
          </a:prstGeom>
        </p:spPr>
      </p:pic>
    </p:spTree>
    <p:extLst>
      <p:ext uri="{BB962C8B-B14F-4D97-AF65-F5344CB8AC3E}">
        <p14:creationId xmlns:p14="http://schemas.microsoft.com/office/powerpoint/2010/main" val="44095920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Lst>
  <p:hf hdr="0"/>
  <p:txStyles>
    <p:titleStyle>
      <a:lvl1pPr algn="l" defTabSz="474779" rtl="0" eaLnBrk="1" latinLnBrk="0" hangingPunct="1">
        <a:lnSpc>
          <a:spcPct val="90000"/>
        </a:lnSpc>
        <a:spcBef>
          <a:spcPct val="0"/>
        </a:spcBef>
        <a:buNone/>
        <a:defRPr sz="1765" b="1" kern="1200">
          <a:solidFill>
            <a:schemeClr val="tx1"/>
          </a:solidFill>
          <a:latin typeface="+mj-lt"/>
          <a:ea typeface="+mj-ea"/>
          <a:cs typeface="+mj-cs"/>
        </a:defRPr>
      </a:lvl1pPr>
    </p:titleStyle>
    <p:bodyStyle>
      <a:lvl1pPr marL="0" indent="0" algn="l" defTabSz="474779" rtl="0" eaLnBrk="1" latinLnBrk="0" hangingPunct="1">
        <a:lnSpc>
          <a:spcPct val="100000"/>
        </a:lnSpc>
        <a:spcBef>
          <a:spcPts val="0"/>
        </a:spcBef>
        <a:spcAft>
          <a:spcPts val="260"/>
        </a:spcAft>
        <a:buFont typeface="Arial" pitchFamily="34" charset="0"/>
        <a:buNone/>
        <a:defRPr sz="546" b="0" kern="1200">
          <a:solidFill>
            <a:schemeClr val="tx1"/>
          </a:solidFill>
          <a:latin typeface="Marianne Light" panose="02000000000000000000" pitchFamily="50" charset="0"/>
          <a:ea typeface="+mn-ea"/>
          <a:cs typeface="+mn-cs"/>
        </a:defRPr>
      </a:lvl1pPr>
      <a:lvl2pPr marL="130845" indent="-37384" algn="l" defTabSz="474779" rtl="0" eaLnBrk="1" latinLnBrk="0" hangingPunct="1">
        <a:lnSpc>
          <a:spcPct val="100000"/>
        </a:lnSpc>
        <a:spcBef>
          <a:spcPts val="312"/>
        </a:spcBef>
        <a:spcAft>
          <a:spcPts val="312"/>
        </a:spcAft>
        <a:buFont typeface="Arial" pitchFamily="34" charset="0"/>
        <a:buChar char="•"/>
        <a:defRPr sz="494" kern="1200">
          <a:solidFill>
            <a:schemeClr val="tx1"/>
          </a:solidFill>
          <a:latin typeface="Marianne Light" panose="02000000000000000000" pitchFamily="50" charset="0"/>
          <a:ea typeface="+mn-ea"/>
          <a:cs typeface="+mn-cs"/>
        </a:defRPr>
      </a:lvl2pPr>
      <a:lvl3pPr marL="224305" indent="-37384" algn="l" defTabSz="474779" rtl="0" eaLnBrk="1" latinLnBrk="0" hangingPunct="1">
        <a:lnSpc>
          <a:spcPct val="100000"/>
        </a:lnSpc>
        <a:spcBef>
          <a:spcPts val="52"/>
        </a:spcBef>
        <a:spcAft>
          <a:spcPts val="52"/>
        </a:spcAft>
        <a:buSzPct val="100000"/>
        <a:buFont typeface="Arial" pitchFamily="34" charset="0"/>
        <a:buChar char="•"/>
        <a:defRPr sz="442" kern="1200">
          <a:solidFill>
            <a:schemeClr val="tx1"/>
          </a:solidFill>
          <a:latin typeface="Marianne Light" panose="02000000000000000000" pitchFamily="50" charset="0"/>
          <a:ea typeface="+mn-ea"/>
          <a:cs typeface="+mn-cs"/>
        </a:defRPr>
      </a:lvl3pPr>
      <a:lvl4pPr marL="317766" indent="-37384" algn="l" defTabSz="474779" rtl="0" eaLnBrk="1" latinLnBrk="0" hangingPunct="1">
        <a:lnSpc>
          <a:spcPct val="100000"/>
        </a:lnSpc>
        <a:spcBef>
          <a:spcPts val="52"/>
        </a:spcBef>
        <a:spcAft>
          <a:spcPts val="52"/>
        </a:spcAft>
        <a:buSzPct val="100000"/>
        <a:buFont typeface="Arial" pitchFamily="34" charset="0"/>
        <a:buChar char="•"/>
        <a:defRPr sz="390" kern="1200">
          <a:solidFill>
            <a:schemeClr val="tx1"/>
          </a:solidFill>
          <a:latin typeface="Marianne Light" panose="02000000000000000000" pitchFamily="50" charset="0"/>
          <a:ea typeface="+mn-ea"/>
          <a:cs typeface="+mn-cs"/>
        </a:defRPr>
      </a:lvl4pPr>
      <a:lvl5pPr marL="429918" indent="-37384" algn="l" defTabSz="474779" rtl="0" eaLnBrk="1" latinLnBrk="0" hangingPunct="1">
        <a:lnSpc>
          <a:spcPct val="100000"/>
        </a:lnSpc>
        <a:spcBef>
          <a:spcPts val="52"/>
        </a:spcBef>
        <a:spcAft>
          <a:spcPts val="52"/>
        </a:spcAft>
        <a:buSzPct val="100000"/>
        <a:buFont typeface="Arial" pitchFamily="34" charset="0"/>
        <a:buChar char="•"/>
        <a:defRPr sz="363" kern="1200">
          <a:solidFill>
            <a:schemeClr val="tx1"/>
          </a:solidFill>
          <a:latin typeface="Marianne Light" panose="02000000000000000000" pitchFamily="50" charset="0"/>
          <a:ea typeface="+mn-ea"/>
          <a:cs typeface="+mn-cs"/>
        </a:defRPr>
      </a:lvl5pPr>
      <a:lvl6pPr marL="130564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6pPr>
      <a:lvl7pPr marL="154303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7pPr>
      <a:lvl8pPr marL="1780423"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8pPr>
      <a:lvl9pPr marL="2017812" indent="-118695" algn="l" defTabSz="474779" rtl="0" eaLnBrk="1" latinLnBrk="0" hangingPunct="1">
        <a:spcBef>
          <a:spcPct val="20000"/>
        </a:spcBef>
        <a:buFont typeface="Arial" pitchFamily="34" charset="0"/>
        <a:buChar char="•"/>
        <a:defRPr sz="1038" kern="1200">
          <a:solidFill>
            <a:schemeClr val="tx1"/>
          </a:solidFill>
          <a:latin typeface="+mn-lt"/>
          <a:ea typeface="+mn-ea"/>
          <a:cs typeface="+mn-cs"/>
        </a:defRPr>
      </a:lvl9pPr>
    </p:bodyStyle>
    <p:otherStyle>
      <a:defPPr>
        <a:defRPr lang="fr-FR"/>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3.xml"/><Relationship Id="rId7" Type="http://schemas.openxmlformats.org/officeDocument/2006/relationships/image" Target="../media/image18.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7.png"/><Relationship Id="rId5" Type="http://schemas.openxmlformats.org/officeDocument/2006/relationships/notesSlide" Target="../notesSlides/notesSlide4.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1.xml"/><Relationship Id="rId3" Type="http://schemas.openxmlformats.org/officeDocument/2006/relationships/tags" Target="../tags/tag16.xml"/><Relationship Id="rId7" Type="http://schemas.openxmlformats.org/officeDocument/2006/relationships/image" Target="../media/image21.png"/><Relationship Id="rId12" Type="http://schemas.openxmlformats.org/officeDocument/2006/relationships/diagramColors" Target="../diagrams/colors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0.png"/><Relationship Id="rId11" Type="http://schemas.openxmlformats.org/officeDocument/2006/relationships/diagramQuickStyle" Target="../diagrams/quickStyle1.xml"/><Relationship Id="rId5" Type="http://schemas.openxmlformats.org/officeDocument/2006/relationships/notesSlide" Target="../notesSlides/notesSlide5.xml"/><Relationship Id="rId10" Type="http://schemas.openxmlformats.org/officeDocument/2006/relationships/diagramLayout" Target="../diagrams/layout1.xml"/><Relationship Id="rId4" Type="http://schemas.openxmlformats.org/officeDocument/2006/relationships/slideLayout" Target="../slideLayouts/slideLayout5.xml"/><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FAD54E0-4B0D-934B-949D-22E073D52625}"/>
              </a:ext>
            </a:extLst>
          </p:cNvPr>
          <p:cNvSpPr>
            <a:spLocks noGrp="1"/>
          </p:cNvSpPr>
          <p:nvPr>
            <p:ph type="ctrTitle"/>
          </p:nvPr>
        </p:nvSpPr>
        <p:spPr>
          <a:xfrm>
            <a:off x="1874196" y="1880729"/>
            <a:ext cx="6408567" cy="1596957"/>
          </a:xfrm>
        </p:spPr>
        <p:txBody>
          <a:bodyPr>
            <a:normAutofit fontScale="90000"/>
          </a:bodyPr>
          <a:lstStyle/>
          <a:p>
            <a:pPr>
              <a:lnSpc>
                <a:spcPct val="100000"/>
              </a:lnSpc>
            </a:pPr>
            <a:r>
              <a:rPr lang="fr-FR" dirty="0"/>
              <a:t>Nouveauté : Génération automatique l’inventaire détaillé</a:t>
            </a:r>
            <a:endParaRPr lang="fr-FR" sz="1400" dirty="0">
              <a:solidFill>
                <a:schemeClr val="accent6">
                  <a:lumMod val="40000"/>
                  <a:lumOff val="60000"/>
                </a:schemeClr>
              </a:solidFill>
            </a:endParaRPr>
          </a:p>
        </p:txBody>
      </p:sp>
      <p:sp>
        <p:nvSpPr>
          <p:cNvPr id="7" name="Sous-titre 6">
            <a:extLst>
              <a:ext uri="{FF2B5EF4-FFF2-40B4-BE49-F238E27FC236}">
                <a16:creationId xmlns:a16="http://schemas.microsoft.com/office/drawing/2014/main" id="{CA8C48B2-59FB-E843-9EE2-B984C2588BFB}"/>
              </a:ext>
            </a:extLst>
          </p:cNvPr>
          <p:cNvSpPr>
            <a:spLocks noGrp="1"/>
          </p:cNvSpPr>
          <p:nvPr>
            <p:ph type="subTitle" idx="1"/>
          </p:nvPr>
        </p:nvSpPr>
        <p:spPr>
          <a:xfrm>
            <a:off x="1874196" y="4178792"/>
            <a:ext cx="3870960" cy="1655762"/>
          </a:xfrm>
        </p:spPr>
        <p:txBody>
          <a:bodyPr>
            <a:normAutofit/>
          </a:bodyPr>
          <a:lstStyle/>
          <a:p>
            <a:r>
              <a:rPr lang="fr-FR" b="1" dirty="0">
                <a:solidFill>
                  <a:schemeClr val="tx1"/>
                </a:solidFill>
              </a:rPr>
              <a:t>Mode opératoire</a:t>
            </a:r>
          </a:p>
          <a:p>
            <a:r>
              <a:rPr lang="fr-FR" b="1" i="1" dirty="0">
                <a:solidFill>
                  <a:schemeClr val="tx1"/>
                </a:solidFill>
              </a:rPr>
              <a:t>Articles R. 414-5 et R. 611-8-5 du code de justice administrative</a:t>
            </a:r>
          </a:p>
          <a:p>
            <a:endParaRPr lang="fr-FR" dirty="0">
              <a:solidFill>
                <a:schemeClr val="tx1"/>
              </a:solidFill>
            </a:endParaRPr>
          </a:p>
        </p:txBody>
      </p:sp>
      <p:sp>
        <p:nvSpPr>
          <p:cNvPr id="8" name="Espace réservé du texte 7">
            <a:extLst>
              <a:ext uri="{FF2B5EF4-FFF2-40B4-BE49-F238E27FC236}">
                <a16:creationId xmlns:a16="http://schemas.microsoft.com/office/drawing/2014/main" id="{A60D4FE9-A75D-1745-9492-61FD1141EB0D}"/>
              </a:ext>
            </a:extLst>
          </p:cNvPr>
          <p:cNvSpPr>
            <a:spLocks noGrp="1"/>
          </p:cNvSpPr>
          <p:nvPr>
            <p:ph type="body" sz="quarter" idx="10"/>
          </p:nvPr>
        </p:nvSpPr>
        <p:spPr>
          <a:xfrm>
            <a:off x="7403373" y="3665236"/>
            <a:ext cx="2914431" cy="1027113"/>
          </a:xfrm>
        </p:spPr>
        <p:txBody>
          <a:bodyPr/>
          <a:lstStyle/>
          <a:p>
            <a:r>
              <a:rPr lang="fr-FR" dirty="0"/>
              <a:t>Télérecours</a:t>
            </a:r>
          </a:p>
        </p:txBody>
      </p:sp>
    </p:spTree>
    <p:extLst>
      <p:ext uri="{BB962C8B-B14F-4D97-AF65-F5344CB8AC3E}">
        <p14:creationId xmlns:p14="http://schemas.microsoft.com/office/powerpoint/2010/main" val="286832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4" name="Rectangle : coins arrondis 383">
            <a:extLst>
              <a:ext uri="{FF2B5EF4-FFF2-40B4-BE49-F238E27FC236}">
                <a16:creationId xmlns:a16="http://schemas.microsoft.com/office/drawing/2014/main" id="{AC4F5C17-5214-4328-BA2D-1DA2C46965F5}"/>
              </a:ext>
            </a:extLst>
          </p:cNvPr>
          <p:cNvSpPr/>
          <p:nvPr>
            <p:custDataLst>
              <p:tags r:id="rId1"/>
            </p:custDataLst>
          </p:nvPr>
        </p:nvSpPr>
        <p:spPr>
          <a:xfrm>
            <a:off x="714655" y="646385"/>
            <a:ext cx="10762690" cy="5696607"/>
          </a:xfrm>
          <a:prstGeom prst="roundRect">
            <a:avLst>
              <a:gd name="adj" fmla="val 6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a:solidFill>
                <a:schemeClr val="tx1"/>
              </a:solidFill>
              <a:cs typeface="Arial"/>
            </a:endParaRPr>
          </a:p>
        </p:txBody>
      </p:sp>
      <p:sp>
        <p:nvSpPr>
          <p:cNvPr id="3" name="Espace réservé du texte 2">
            <a:extLst>
              <a:ext uri="{FF2B5EF4-FFF2-40B4-BE49-F238E27FC236}">
                <a16:creationId xmlns:a16="http://schemas.microsoft.com/office/drawing/2014/main" id="{132B11B2-541C-6B4D-A5C6-D91A91DA63CD}"/>
              </a:ext>
            </a:extLst>
          </p:cNvPr>
          <p:cNvSpPr>
            <a:spLocks noGrp="1"/>
          </p:cNvSpPr>
          <p:nvPr>
            <p:ph type="body" sz="quarter" idx="15"/>
            <p:custDataLst>
              <p:tags r:id="rId2"/>
            </p:custDataLst>
          </p:nvPr>
        </p:nvSpPr>
        <p:spPr/>
        <p:txBody>
          <a:bodyPr/>
          <a:lstStyle/>
          <a:p>
            <a:r>
              <a:rPr lang="fr-FR" dirty="0">
                <a:latin typeface="Arial"/>
                <a:cs typeface="Arial"/>
              </a:rPr>
              <a:t>07</a:t>
            </a:r>
            <a:endParaRPr lang="fr-FR" dirty="0"/>
          </a:p>
        </p:txBody>
      </p:sp>
      <p:sp>
        <p:nvSpPr>
          <p:cNvPr id="33" name="Titre 1">
            <a:extLst>
              <a:ext uri="{FF2B5EF4-FFF2-40B4-BE49-F238E27FC236}">
                <a16:creationId xmlns:a16="http://schemas.microsoft.com/office/drawing/2014/main" id="{80A55263-98A2-4CB3-A5D1-DDF5FF48BF4F}"/>
              </a:ext>
            </a:extLst>
          </p:cNvPr>
          <p:cNvSpPr txBox="1">
            <a:spLocks noChangeAspect="1"/>
          </p:cNvSpPr>
          <p:nvPr>
            <p:custDataLst>
              <p:tags r:id="rId3"/>
            </p:custDataLst>
          </p:nvPr>
        </p:nvSpPr>
        <p:spPr>
          <a:xfrm>
            <a:off x="1173412" y="329543"/>
            <a:ext cx="9943510" cy="5478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1"/>
                </a:solidFill>
                <a:latin typeface="Arial" panose="020B0604020202020204" pitchFamily="34" charset="0"/>
                <a:ea typeface="+mj-ea"/>
                <a:cs typeface="Arial" panose="020B0604020202020204" pitchFamily="34" charset="0"/>
              </a:defRPr>
            </a:lvl1pPr>
          </a:lstStyle>
          <a:p>
            <a:pPr>
              <a:lnSpc>
                <a:spcPct val="100000"/>
              </a:lnSpc>
              <a:tabLst>
                <a:tab pos="1168400" algn="l"/>
              </a:tabLst>
            </a:pPr>
            <a:r>
              <a:rPr lang="fr-FR" sz="2000" b="1" dirty="0">
                <a:solidFill>
                  <a:srgbClr val="C00000"/>
                </a:solidFill>
                <a:ea typeface="+mn-ea"/>
              </a:rPr>
              <a:t>Le choix du type d’inventaire lors du dépôt d’une requête, d’un mémoire ou de pièces dans l’application Télérecours</a:t>
            </a:r>
          </a:p>
        </p:txBody>
      </p:sp>
      <p:sp>
        <p:nvSpPr>
          <p:cNvPr id="2" name="Rectangle 1">
            <a:extLst>
              <a:ext uri="{FF2B5EF4-FFF2-40B4-BE49-F238E27FC236}">
                <a16:creationId xmlns:a16="http://schemas.microsoft.com/office/drawing/2014/main" id="{AA88B563-7924-4B5E-B7AD-2C2B7F029F11}"/>
              </a:ext>
            </a:extLst>
          </p:cNvPr>
          <p:cNvSpPr/>
          <p:nvPr/>
        </p:nvSpPr>
        <p:spPr>
          <a:xfrm>
            <a:off x="311275" y="719007"/>
            <a:ext cx="184731" cy="369332"/>
          </a:xfrm>
          <a:prstGeom prst="rect">
            <a:avLst/>
          </a:prstGeom>
        </p:spPr>
        <p:txBody>
          <a:bodyPr wrap="none" lIns="91440" tIns="45720" rIns="91440" bIns="45720" anchor="t">
            <a:spAutoFit/>
          </a:bodyPr>
          <a:lstStyle/>
          <a:p>
            <a:endParaRPr lang="fr-FR" b="1">
              <a:cs typeface="Arial"/>
            </a:endParaRPr>
          </a:p>
        </p:txBody>
      </p:sp>
      <p:sp>
        <p:nvSpPr>
          <p:cNvPr id="9" name="ZoneTexte 8">
            <a:extLst>
              <a:ext uri="{FF2B5EF4-FFF2-40B4-BE49-F238E27FC236}">
                <a16:creationId xmlns:a16="http://schemas.microsoft.com/office/drawing/2014/main" id="{39EF8E8C-C3E9-4277-ACEE-D18377378C3A}"/>
              </a:ext>
            </a:extLst>
          </p:cNvPr>
          <p:cNvSpPr txBox="1"/>
          <p:nvPr/>
        </p:nvSpPr>
        <p:spPr>
          <a:xfrm>
            <a:off x="496006" y="1063223"/>
            <a:ext cx="10325320" cy="3293209"/>
          </a:xfrm>
          <a:prstGeom prst="rect">
            <a:avLst/>
          </a:prstGeom>
          <a:noFill/>
        </p:spPr>
        <p:txBody>
          <a:bodyPr wrap="square" rtlCol="0">
            <a:spAutoFit/>
          </a:bodyPr>
          <a:lstStyle/>
          <a:p>
            <a:pPr lvl="0" algn="just" defTabSz="457200"/>
            <a:r>
              <a:rPr lang="fr-FR" sz="1600" b="1" dirty="0">
                <a:solidFill>
                  <a:srgbClr val="FFC000"/>
                </a:solidFill>
                <a:latin typeface="Trebuchet MS" panose="020B0603020202020204"/>
              </a:rPr>
              <a:t>En application de l’article R. 412-2 du code de justice administrative</a:t>
            </a:r>
            <a:r>
              <a:rPr lang="fr-FR" sz="1500" dirty="0">
                <a:latin typeface="Trebuchet MS" panose="020B0603020202020204"/>
              </a:rPr>
              <a:t>, </a:t>
            </a:r>
            <a:r>
              <a:rPr lang="fr-FR" sz="1600" dirty="0">
                <a:latin typeface="Trebuchet MS" panose="020B0603020202020204"/>
              </a:rPr>
              <a:t>lorsque les parties joignent des pièces à l'appui de leurs requêtes et mémoires, elles en établissent simultanément un inventaire détaillé. (…) L'inventaire détaillé présente, de manière exhaustive, les pièces par un intitulé comprenant, pour chacune d'elles, un numéro dans un ordre continu et croissant ainsi qu'un libellé suffisamment explicite.</a:t>
            </a:r>
          </a:p>
          <a:p>
            <a:pPr lvl="0" defTabSz="457200"/>
            <a:endParaRPr lang="fr-FR" sz="1600" dirty="0">
              <a:latin typeface="Trebuchet MS" panose="020B0603020202020204"/>
            </a:endParaRPr>
          </a:p>
          <a:p>
            <a:pPr lvl="0" algn="just" defTabSz="457200"/>
            <a:r>
              <a:rPr lang="fr-FR" sz="1600" dirty="0">
                <a:latin typeface="Trebuchet MS" panose="020B0603020202020204"/>
              </a:rPr>
              <a:t>Lors du dépôt d’une requête, d’un mémoire ou de pièces sur l’application Télérecours, l’utilisateur a désormais le choix entre deux types d’inventaire :</a:t>
            </a:r>
          </a:p>
          <a:p>
            <a:pPr lvl="0" algn="just" defTabSz="457200"/>
            <a:endParaRPr lang="fr-FR" sz="1600" dirty="0">
              <a:latin typeface="Trebuchet MS" panose="020B0603020202020204"/>
              <a:sym typeface="Wingdings" panose="05000000000000000000" pitchFamily="2" charset="2"/>
            </a:endParaRPr>
          </a:p>
          <a:p>
            <a:pPr marL="285750" lvl="0" indent="-285750" algn="just" defTabSz="457200">
              <a:buFont typeface="Wingdings" panose="05000000000000000000" pitchFamily="2" charset="2"/>
              <a:buChar char="Ø"/>
            </a:pPr>
            <a:r>
              <a:rPr lang="fr-FR" sz="1600" dirty="0">
                <a:latin typeface="Trebuchet MS" panose="020B0603020202020204"/>
                <a:sym typeface="Wingdings" panose="05000000000000000000" pitchFamily="2" charset="2"/>
              </a:rPr>
              <a:t>L’inventaire manuel</a:t>
            </a:r>
          </a:p>
          <a:p>
            <a:pPr lvl="0" defTabSz="457200"/>
            <a:endParaRPr lang="fr-FR" sz="1600" dirty="0">
              <a:latin typeface="Trebuchet MS" panose="020B0603020202020204"/>
              <a:sym typeface="Wingdings" panose="05000000000000000000" pitchFamily="2" charset="2"/>
            </a:endParaRPr>
          </a:p>
          <a:p>
            <a:pPr lvl="0" defTabSz="457200"/>
            <a:r>
              <a:rPr lang="fr-FR" sz="1600" dirty="0">
                <a:latin typeface="Trebuchet MS" panose="020B0603020202020204"/>
                <a:sym typeface="Wingdings" panose="05000000000000000000" pitchFamily="2" charset="2"/>
              </a:rPr>
              <a:t>        </a:t>
            </a:r>
            <a:r>
              <a:rPr lang="fr-FR" sz="1600" b="1" dirty="0">
                <a:latin typeface="Trebuchet MS" panose="020B0603020202020204"/>
                <a:sym typeface="Wingdings" panose="05000000000000000000" pitchFamily="2" charset="2"/>
              </a:rPr>
              <a:t>Ou</a:t>
            </a:r>
            <a:r>
              <a:rPr lang="fr-FR" sz="1600" dirty="0">
                <a:latin typeface="Trebuchet MS" panose="020B0603020202020204"/>
                <a:sym typeface="Wingdings" panose="05000000000000000000" pitchFamily="2" charset="2"/>
              </a:rPr>
              <a:t> </a:t>
            </a:r>
          </a:p>
          <a:p>
            <a:pPr lvl="0" defTabSz="457200"/>
            <a:endParaRPr lang="fr-FR" sz="1600" dirty="0">
              <a:latin typeface="Trebuchet MS" panose="020B0603020202020204"/>
              <a:sym typeface="Wingdings" panose="05000000000000000000" pitchFamily="2" charset="2"/>
            </a:endParaRPr>
          </a:p>
          <a:p>
            <a:pPr marL="285750" lvl="0" indent="-285750" defTabSz="457200">
              <a:buFont typeface="Wingdings" panose="05000000000000000000" pitchFamily="2" charset="2"/>
              <a:buChar char="Ø"/>
            </a:pPr>
            <a:r>
              <a:rPr lang="fr-FR" sz="1600" dirty="0">
                <a:latin typeface="Trebuchet MS" panose="020B0603020202020204"/>
                <a:sym typeface="Wingdings" panose="05000000000000000000" pitchFamily="2" charset="2"/>
              </a:rPr>
              <a:t>L’inventaire automatique </a:t>
            </a:r>
            <a:r>
              <a:rPr lang="fr-FR" sz="1600" b="1" dirty="0">
                <a:solidFill>
                  <a:srgbClr val="FFC000"/>
                </a:solidFill>
                <a:latin typeface="Trebuchet MS" panose="020B0603020202020204"/>
                <a:sym typeface="Wingdings" panose="05000000000000000000" pitchFamily="2" charset="2"/>
              </a:rPr>
              <a:t>(</a:t>
            </a:r>
            <a:r>
              <a:rPr lang="fr-FR" sz="1600" b="1" dirty="0">
                <a:solidFill>
                  <a:srgbClr val="FFC000"/>
                </a:solidFill>
                <a:latin typeface="Trebuchet MS" panose="020B0603020202020204"/>
                <a:sym typeface="Webdings" panose="05030102010509060703" pitchFamily="18" charset="2"/>
              </a:rPr>
              <a:t>No</a:t>
            </a:r>
            <a:r>
              <a:rPr lang="fr-FR" sz="1600" b="1" dirty="0">
                <a:solidFill>
                  <a:srgbClr val="FFC000"/>
                </a:solidFill>
                <a:latin typeface="Trebuchet MS" panose="020B0603020202020204"/>
              </a:rPr>
              <a:t>uveau !)</a:t>
            </a:r>
          </a:p>
        </p:txBody>
      </p:sp>
      <p:pic>
        <p:nvPicPr>
          <p:cNvPr id="8" name="Image 7">
            <a:extLst>
              <a:ext uri="{FF2B5EF4-FFF2-40B4-BE49-F238E27FC236}">
                <a16:creationId xmlns:a16="http://schemas.microsoft.com/office/drawing/2014/main" id="{58DC6A92-E64C-4780-ADFB-E32227121395}"/>
              </a:ext>
            </a:extLst>
          </p:cNvPr>
          <p:cNvPicPr>
            <a:picLocks noChangeAspect="1"/>
          </p:cNvPicPr>
          <p:nvPr/>
        </p:nvPicPr>
        <p:blipFill>
          <a:blip r:embed="rId6"/>
          <a:stretch>
            <a:fillRect/>
          </a:stretch>
        </p:blipFill>
        <p:spPr>
          <a:xfrm>
            <a:off x="496006" y="4399327"/>
            <a:ext cx="6971594" cy="1927468"/>
          </a:xfrm>
          <a:prstGeom prst="rect">
            <a:avLst/>
          </a:prstGeom>
          <a:ln>
            <a:noFill/>
          </a:ln>
          <a:effectLst>
            <a:softEdge rad="0"/>
          </a:effectLst>
        </p:spPr>
      </p:pic>
    </p:spTree>
    <p:extLst>
      <p:ext uri="{BB962C8B-B14F-4D97-AF65-F5344CB8AC3E}">
        <p14:creationId xmlns:p14="http://schemas.microsoft.com/office/powerpoint/2010/main" val="153517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4" name="Rectangle : coins arrondis 383">
            <a:extLst>
              <a:ext uri="{FF2B5EF4-FFF2-40B4-BE49-F238E27FC236}">
                <a16:creationId xmlns:a16="http://schemas.microsoft.com/office/drawing/2014/main" id="{AC4F5C17-5214-4328-BA2D-1DA2C46965F5}"/>
              </a:ext>
            </a:extLst>
          </p:cNvPr>
          <p:cNvSpPr/>
          <p:nvPr>
            <p:custDataLst>
              <p:tags r:id="rId1"/>
            </p:custDataLst>
          </p:nvPr>
        </p:nvSpPr>
        <p:spPr>
          <a:xfrm>
            <a:off x="714655" y="646385"/>
            <a:ext cx="10762690" cy="5696607"/>
          </a:xfrm>
          <a:prstGeom prst="roundRect">
            <a:avLst>
              <a:gd name="adj" fmla="val 6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a:solidFill>
                <a:schemeClr val="tx1"/>
              </a:solidFill>
              <a:cs typeface="Arial"/>
            </a:endParaRPr>
          </a:p>
        </p:txBody>
      </p:sp>
      <p:sp>
        <p:nvSpPr>
          <p:cNvPr id="3" name="Espace réservé du texte 2">
            <a:extLst>
              <a:ext uri="{FF2B5EF4-FFF2-40B4-BE49-F238E27FC236}">
                <a16:creationId xmlns:a16="http://schemas.microsoft.com/office/drawing/2014/main" id="{132B11B2-541C-6B4D-A5C6-D91A91DA63CD}"/>
              </a:ext>
            </a:extLst>
          </p:cNvPr>
          <p:cNvSpPr>
            <a:spLocks noGrp="1"/>
          </p:cNvSpPr>
          <p:nvPr>
            <p:ph type="body" sz="quarter" idx="15"/>
            <p:custDataLst>
              <p:tags r:id="rId2"/>
            </p:custDataLst>
          </p:nvPr>
        </p:nvSpPr>
        <p:spPr/>
        <p:txBody>
          <a:bodyPr/>
          <a:lstStyle/>
          <a:p>
            <a:r>
              <a:rPr lang="fr-FR" dirty="0">
                <a:latin typeface="Arial"/>
                <a:cs typeface="Arial"/>
              </a:rPr>
              <a:t>08</a:t>
            </a:r>
            <a:endParaRPr lang="fr-FR" dirty="0"/>
          </a:p>
        </p:txBody>
      </p:sp>
      <p:sp>
        <p:nvSpPr>
          <p:cNvPr id="33" name="Titre 1">
            <a:extLst>
              <a:ext uri="{FF2B5EF4-FFF2-40B4-BE49-F238E27FC236}">
                <a16:creationId xmlns:a16="http://schemas.microsoft.com/office/drawing/2014/main" id="{80A55263-98A2-4CB3-A5D1-DDF5FF48BF4F}"/>
              </a:ext>
            </a:extLst>
          </p:cNvPr>
          <p:cNvSpPr txBox="1">
            <a:spLocks noChangeAspect="1"/>
          </p:cNvSpPr>
          <p:nvPr>
            <p:custDataLst>
              <p:tags r:id="rId3"/>
            </p:custDataLst>
          </p:nvPr>
        </p:nvSpPr>
        <p:spPr>
          <a:xfrm>
            <a:off x="1173412" y="329543"/>
            <a:ext cx="9943510" cy="5478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1"/>
                </a:solidFill>
                <a:latin typeface="Arial" panose="020B0604020202020204" pitchFamily="34" charset="0"/>
                <a:ea typeface="+mj-ea"/>
                <a:cs typeface="Arial" panose="020B0604020202020204" pitchFamily="34" charset="0"/>
              </a:defRPr>
            </a:lvl1pPr>
          </a:lstStyle>
          <a:p>
            <a:pPr>
              <a:lnSpc>
                <a:spcPct val="100000"/>
              </a:lnSpc>
              <a:tabLst>
                <a:tab pos="1168400" algn="l"/>
              </a:tabLst>
            </a:pPr>
            <a:r>
              <a:rPr lang="fr-FR" sz="2000" b="1">
                <a:solidFill>
                  <a:srgbClr val="C00000"/>
                </a:solidFill>
                <a:ea typeface="+mn-ea"/>
              </a:rPr>
              <a:t>Le choix du type d’inventaire lors du dépôt d’une requête, d’un mémoire ou de pièces dans l’application Télérecours</a:t>
            </a:r>
            <a:endParaRPr lang="fr-FR" sz="2000" b="1" dirty="0">
              <a:solidFill>
                <a:srgbClr val="C00000"/>
              </a:solidFill>
              <a:ea typeface="+mn-ea"/>
            </a:endParaRPr>
          </a:p>
        </p:txBody>
      </p:sp>
      <p:sp>
        <p:nvSpPr>
          <p:cNvPr id="2" name="Rectangle 1">
            <a:extLst>
              <a:ext uri="{FF2B5EF4-FFF2-40B4-BE49-F238E27FC236}">
                <a16:creationId xmlns:a16="http://schemas.microsoft.com/office/drawing/2014/main" id="{AA88B563-7924-4B5E-B7AD-2C2B7F029F11}"/>
              </a:ext>
            </a:extLst>
          </p:cNvPr>
          <p:cNvSpPr/>
          <p:nvPr/>
        </p:nvSpPr>
        <p:spPr>
          <a:xfrm>
            <a:off x="311275" y="719007"/>
            <a:ext cx="184731" cy="369332"/>
          </a:xfrm>
          <a:prstGeom prst="rect">
            <a:avLst/>
          </a:prstGeom>
        </p:spPr>
        <p:txBody>
          <a:bodyPr wrap="none" lIns="91440" tIns="45720" rIns="91440" bIns="45720" anchor="t">
            <a:spAutoFit/>
          </a:bodyPr>
          <a:lstStyle/>
          <a:p>
            <a:endParaRPr lang="fr-FR" b="1">
              <a:cs typeface="Arial"/>
            </a:endParaRPr>
          </a:p>
        </p:txBody>
      </p:sp>
      <p:sp>
        <p:nvSpPr>
          <p:cNvPr id="9" name="ZoneTexte 8">
            <a:extLst>
              <a:ext uri="{FF2B5EF4-FFF2-40B4-BE49-F238E27FC236}">
                <a16:creationId xmlns:a16="http://schemas.microsoft.com/office/drawing/2014/main" id="{39EF8E8C-C3E9-4277-ACEE-D18377378C3A}"/>
              </a:ext>
            </a:extLst>
          </p:cNvPr>
          <p:cNvSpPr txBox="1"/>
          <p:nvPr/>
        </p:nvSpPr>
        <p:spPr>
          <a:xfrm>
            <a:off x="496006" y="1154709"/>
            <a:ext cx="10325320" cy="369332"/>
          </a:xfrm>
          <a:prstGeom prst="rect">
            <a:avLst/>
          </a:prstGeom>
          <a:noFill/>
        </p:spPr>
        <p:txBody>
          <a:bodyPr wrap="square" rtlCol="0">
            <a:spAutoFit/>
          </a:bodyPr>
          <a:lstStyle/>
          <a:p>
            <a:pPr lvl="0" algn="just" defTabSz="457200"/>
            <a:r>
              <a:rPr lang="fr-FR" b="1" dirty="0">
                <a:solidFill>
                  <a:srgbClr val="FFC000"/>
                </a:solidFill>
                <a:latin typeface="Trebuchet MS" panose="020B0603020202020204"/>
              </a:rPr>
              <a:t>1. L’inventaire manuel</a:t>
            </a:r>
          </a:p>
        </p:txBody>
      </p:sp>
      <p:sp>
        <p:nvSpPr>
          <p:cNvPr id="4" name="ZoneTexte 3">
            <a:extLst>
              <a:ext uri="{FF2B5EF4-FFF2-40B4-BE49-F238E27FC236}">
                <a16:creationId xmlns:a16="http://schemas.microsoft.com/office/drawing/2014/main" id="{127CEBAD-6426-4DF8-8D09-A1EB76E63593}"/>
              </a:ext>
            </a:extLst>
          </p:cNvPr>
          <p:cNvSpPr txBox="1"/>
          <p:nvPr/>
        </p:nvSpPr>
        <p:spPr>
          <a:xfrm>
            <a:off x="496006" y="1774666"/>
            <a:ext cx="8867450" cy="646331"/>
          </a:xfrm>
          <a:prstGeom prst="rect">
            <a:avLst/>
          </a:prstGeom>
          <a:noFill/>
        </p:spPr>
        <p:txBody>
          <a:bodyPr wrap="square" rtlCol="0">
            <a:spAutoFit/>
          </a:bodyPr>
          <a:lstStyle/>
          <a:p>
            <a:r>
              <a:rPr lang="fr-FR" dirty="0"/>
              <a:t>L’inventaire manuel est rédigé par l’utilisateur, qui sélectionne le type « Inventaire manuel » dans l’application et charge le fichier via le bouton dédié « Ajouter ».</a:t>
            </a:r>
          </a:p>
        </p:txBody>
      </p:sp>
      <p:pic>
        <p:nvPicPr>
          <p:cNvPr id="10" name="Image 9">
            <a:extLst>
              <a:ext uri="{FF2B5EF4-FFF2-40B4-BE49-F238E27FC236}">
                <a16:creationId xmlns:a16="http://schemas.microsoft.com/office/drawing/2014/main" id="{EDD7F7B9-DFD5-40ED-B916-220A6F82E59C}"/>
              </a:ext>
            </a:extLst>
          </p:cNvPr>
          <p:cNvPicPr>
            <a:picLocks noChangeAspect="1"/>
          </p:cNvPicPr>
          <p:nvPr/>
        </p:nvPicPr>
        <p:blipFill>
          <a:blip r:embed="rId6"/>
          <a:stretch>
            <a:fillRect/>
          </a:stretch>
        </p:blipFill>
        <p:spPr>
          <a:xfrm>
            <a:off x="496006" y="2906921"/>
            <a:ext cx="10945254" cy="2152759"/>
          </a:xfrm>
          <a:prstGeom prst="rect">
            <a:avLst/>
          </a:prstGeom>
          <a:effectLst>
            <a:softEdge rad="0"/>
          </a:effectLst>
        </p:spPr>
      </p:pic>
    </p:spTree>
    <p:extLst>
      <p:ext uri="{BB962C8B-B14F-4D97-AF65-F5344CB8AC3E}">
        <p14:creationId xmlns:p14="http://schemas.microsoft.com/office/powerpoint/2010/main" val="41103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4" name="Rectangle : coins arrondis 383">
            <a:extLst>
              <a:ext uri="{FF2B5EF4-FFF2-40B4-BE49-F238E27FC236}">
                <a16:creationId xmlns:a16="http://schemas.microsoft.com/office/drawing/2014/main" id="{AC4F5C17-5214-4328-BA2D-1DA2C46965F5}"/>
              </a:ext>
            </a:extLst>
          </p:cNvPr>
          <p:cNvSpPr/>
          <p:nvPr>
            <p:custDataLst>
              <p:tags r:id="rId1"/>
            </p:custDataLst>
          </p:nvPr>
        </p:nvSpPr>
        <p:spPr>
          <a:xfrm>
            <a:off x="714655" y="646385"/>
            <a:ext cx="10762690" cy="5696607"/>
          </a:xfrm>
          <a:prstGeom prst="roundRect">
            <a:avLst>
              <a:gd name="adj" fmla="val 6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a:solidFill>
                <a:schemeClr val="tx1"/>
              </a:solidFill>
              <a:cs typeface="Arial"/>
            </a:endParaRPr>
          </a:p>
        </p:txBody>
      </p:sp>
      <p:sp>
        <p:nvSpPr>
          <p:cNvPr id="3" name="Espace réservé du texte 2">
            <a:extLst>
              <a:ext uri="{FF2B5EF4-FFF2-40B4-BE49-F238E27FC236}">
                <a16:creationId xmlns:a16="http://schemas.microsoft.com/office/drawing/2014/main" id="{132B11B2-541C-6B4D-A5C6-D91A91DA63CD}"/>
              </a:ext>
            </a:extLst>
          </p:cNvPr>
          <p:cNvSpPr>
            <a:spLocks noGrp="1"/>
          </p:cNvSpPr>
          <p:nvPr>
            <p:ph type="body" sz="quarter" idx="15"/>
            <p:custDataLst>
              <p:tags r:id="rId2"/>
            </p:custDataLst>
          </p:nvPr>
        </p:nvSpPr>
        <p:spPr/>
        <p:txBody>
          <a:bodyPr/>
          <a:lstStyle/>
          <a:p>
            <a:r>
              <a:rPr lang="fr-FR" dirty="0">
                <a:latin typeface="Arial"/>
                <a:cs typeface="Arial"/>
              </a:rPr>
              <a:t>09</a:t>
            </a:r>
            <a:endParaRPr lang="fr-FR" dirty="0"/>
          </a:p>
        </p:txBody>
      </p:sp>
      <p:sp>
        <p:nvSpPr>
          <p:cNvPr id="33" name="Titre 1">
            <a:extLst>
              <a:ext uri="{FF2B5EF4-FFF2-40B4-BE49-F238E27FC236}">
                <a16:creationId xmlns:a16="http://schemas.microsoft.com/office/drawing/2014/main" id="{80A55263-98A2-4CB3-A5D1-DDF5FF48BF4F}"/>
              </a:ext>
            </a:extLst>
          </p:cNvPr>
          <p:cNvSpPr txBox="1">
            <a:spLocks noChangeAspect="1"/>
          </p:cNvSpPr>
          <p:nvPr>
            <p:custDataLst>
              <p:tags r:id="rId3"/>
            </p:custDataLst>
          </p:nvPr>
        </p:nvSpPr>
        <p:spPr>
          <a:xfrm>
            <a:off x="1173412" y="329543"/>
            <a:ext cx="9943510" cy="5478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1"/>
                </a:solidFill>
                <a:latin typeface="Arial" panose="020B0604020202020204" pitchFamily="34" charset="0"/>
                <a:ea typeface="+mj-ea"/>
                <a:cs typeface="Arial" panose="020B0604020202020204" pitchFamily="34" charset="0"/>
              </a:defRPr>
            </a:lvl1pPr>
          </a:lstStyle>
          <a:p>
            <a:pPr>
              <a:lnSpc>
                <a:spcPct val="100000"/>
              </a:lnSpc>
              <a:tabLst>
                <a:tab pos="1168400" algn="l"/>
              </a:tabLst>
            </a:pPr>
            <a:r>
              <a:rPr lang="fr-FR" sz="2000" b="1">
                <a:solidFill>
                  <a:srgbClr val="C00000"/>
                </a:solidFill>
                <a:ea typeface="+mn-ea"/>
              </a:rPr>
              <a:t>Le choix du type d’inventaire lors du dépôt d’une requête, d’un mémoire ou de pièces dans l’application Télérecours</a:t>
            </a:r>
            <a:endParaRPr lang="fr-FR" sz="2000" b="1" dirty="0">
              <a:solidFill>
                <a:srgbClr val="C00000"/>
              </a:solidFill>
              <a:ea typeface="+mn-ea"/>
            </a:endParaRPr>
          </a:p>
        </p:txBody>
      </p:sp>
      <p:sp>
        <p:nvSpPr>
          <p:cNvPr id="2" name="Rectangle 1">
            <a:extLst>
              <a:ext uri="{FF2B5EF4-FFF2-40B4-BE49-F238E27FC236}">
                <a16:creationId xmlns:a16="http://schemas.microsoft.com/office/drawing/2014/main" id="{AA88B563-7924-4B5E-B7AD-2C2B7F029F11}"/>
              </a:ext>
            </a:extLst>
          </p:cNvPr>
          <p:cNvSpPr/>
          <p:nvPr/>
        </p:nvSpPr>
        <p:spPr>
          <a:xfrm>
            <a:off x="311275" y="719007"/>
            <a:ext cx="184731" cy="369332"/>
          </a:xfrm>
          <a:prstGeom prst="rect">
            <a:avLst/>
          </a:prstGeom>
        </p:spPr>
        <p:txBody>
          <a:bodyPr wrap="none" lIns="91440" tIns="45720" rIns="91440" bIns="45720" anchor="t">
            <a:spAutoFit/>
          </a:bodyPr>
          <a:lstStyle/>
          <a:p>
            <a:endParaRPr lang="fr-FR" b="1">
              <a:cs typeface="Arial"/>
            </a:endParaRPr>
          </a:p>
        </p:txBody>
      </p:sp>
      <p:sp>
        <p:nvSpPr>
          <p:cNvPr id="9" name="ZoneTexte 8">
            <a:extLst>
              <a:ext uri="{FF2B5EF4-FFF2-40B4-BE49-F238E27FC236}">
                <a16:creationId xmlns:a16="http://schemas.microsoft.com/office/drawing/2014/main" id="{39EF8E8C-C3E9-4277-ACEE-D18377378C3A}"/>
              </a:ext>
            </a:extLst>
          </p:cNvPr>
          <p:cNvSpPr txBox="1"/>
          <p:nvPr/>
        </p:nvSpPr>
        <p:spPr>
          <a:xfrm>
            <a:off x="406143" y="996871"/>
            <a:ext cx="10325320" cy="369332"/>
          </a:xfrm>
          <a:prstGeom prst="rect">
            <a:avLst/>
          </a:prstGeom>
          <a:noFill/>
        </p:spPr>
        <p:txBody>
          <a:bodyPr wrap="square" rtlCol="0">
            <a:spAutoFit/>
          </a:bodyPr>
          <a:lstStyle/>
          <a:p>
            <a:pPr lvl="0" algn="just" defTabSz="457200"/>
            <a:r>
              <a:rPr lang="fr-FR" b="1" dirty="0">
                <a:solidFill>
                  <a:srgbClr val="FFC000"/>
                </a:solidFill>
                <a:latin typeface="Trebuchet MS" panose="020B0603020202020204"/>
              </a:rPr>
              <a:t>2. L’inventaire automatique</a:t>
            </a:r>
          </a:p>
        </p:txBody>
      </p:sp>
      <p:sp>
        <p:nvSpPr>
          <p:cNvPr id="4" name="ZoneTexte 3">
            <a:extLst>
              <a:ext uri="{FF2B5EF4-FFF2-40B4-BE49-F238E27FC236}">
                <a16:creationId xmlns:a16="http://schemas.microsoft.com/office/drawing/2014/main" id="{127CEBAD-6426-4DF8-8D09-A1EB76E63593}"/>
              </a:ext>
            </a:extLst>
          </p:cNvPr>
          <p:cNvSpPr txBox="1"/>
          <p:nvPr/>
        </p:nvSpPr>
        <p:spPr>
          <a:xfrm>
            <a:off x="403640" y="1459401"/>
            <a:ext cx="11767114" cy="369332"/>
          </a:xfrm>
          <a:prstGeom prst="rect">
            <a:avLst/>
          </a:prstGeom>
          <a:noFill/>
        </p:spPr>
        <p:txBody>
          <a:bodyPr wrap="square" rtlCol="0">
            <a:spAutoFit/>
          </a:bodyPr>
          <a:lstStyle/>
          <a:p>
            <a:r>
              <a:rPr lang="fr-FR" dirty="0"/>
              <a:t>L’inventaire automatique est généré par l’application si l’utilisateur sélectionne le type « Inventaire automatique ».</a:t>
            </a:r>
          </a:p>
        </p:txBody>
      </p:sp>
      <p:grpSp>
        <p:nvGrpSpPr>
          <p:cNvPr id="6" name="Groupe 5">
            <a:extLst>
              <a:ext uri="{FF2B5EF4-FFF2-40B4-BE49-F238E27FC236}">
                <a16:creationId xmlns:a16="http://schemas.microsoft.com/office/drawing/2014/main" id="{9A0843D9-9A45-49E1-98C4-6F44274F1075}"/>
              </a:ext>
            </a:extLst>
          </p:cNvPr>
          <p:cNvGrpSpPr/>
          <p:nvPr/>
        </p:nvGrpSpPr>
        <p:grpSpPr>
          <a:xfrm>
            <a:off x="505413" y="4083762"/>
            <a:ext cx="1738241" cy="1777367"/>
            <a:chOff x="537598" y="4297680"/>
            <a:chExt cx="1738241" cy="1777367"/>
          </a:xfrm>
        </p:grpSpPr>
        <p:sp>
          <p:nvSpPr>
            <p:cNvPr id="12" name="Ellipse 11">
              <a:extLst>
                <a:ext uri="{FF2B5EF4-FFF2-40B4-BE49-F238E27FC236}">
                  <a16:creationId xmlns:a16="http://schemas.microsoft.com/office/drawing/2014/main" id="{8380BD9E-E840-436F-8F41-196832403FA2}"/>
                </a:ext>
              </a:extLst>
            </p:cNvPr>
            <p:cNvSpPr/>
            <p:nvPr/>
          </p:nvSpPr>
          <p:spPr>
            <a:xfrm>
              <a:off x="537598" y="4297680"/>
              <a:ext cx="1738241" cy="1777367"/>
            </a:xfrm>
            <a:prstGeom prst="ellipse">
              <a:avLst/>
            </a:prstGeom>
            <a:solidFill>
              <a:srgbClr val="FFC000"/>
            </a:solidFill>
            <a:ln>
              <a:noFill/>
            </a:ln>
            <a:effectLst>
              <a:outerShdw blurRad="50800" dist="38100" dir="2700000"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p:spPr>
        </p:sp>
        <p:sp>
          <p:nvSpPr>
            <p:cNvPr id="13" name="Ellipse 4">
              <a:extLst>
                <a:ext uri="{FF2B5EF4-FFF2-40B4-BE49-F238E27FC236}">
                  <a16:creationId xmlns:a16="http://schemas.microsoft.com/office/drawing/2014/main" id="{32E7B9C4-F8A3-4042-AF96-D40DF35B1A47}"/>
                </a:ext>
              </a:extLst>
            </p:cNvPr>
            <p:cNvSpPr txBox="1"/>
            <p:nvPr/>
          </p:nvSpPr>
          <p:spPr>
            <a:xfrm>
              <a:off x="816200" y="4629715"/>
              <a:ext cx="1117669" cy="1198419"/>
            </a:xfrm>
            <a:prstGeom prst="rect">
              <a:avLst/>
            </a:prstGeom>
            <a:solidFill>
              <a:srgbClr val="FFC000"/>
            </a:solidFill>
            <a:ln>
              <a:noFill/>
            </a:ln>
            <a:effectLst/>
            <a:scene3d>
              <a:camera prst="orthographicFront">
                <a:rot lat="0" lon="0" rev="0"/>
              </a:camera>
              <a:lightRig rig="contrasting" dir="t">
                <a:rot lat="0" lon="0" rev="1200000"/>
              </a:lightRig>
            </a:scene3d>
            <a:sp3d/>
          </p:spPr>
          <p:txBody>
            <a:bodyPr spcFirstLastPara="0" vert="horz" wrap="square" lIns="19050" tIns="19050" rIns="19050" bIns="190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sysClr val="window" lastClr="FFFFFF"/>
                  </a:solidFill>
                  <a:effectLst/>
                  <a:uLnTx/>
                  <a:uFillTx/>
                  <a:latin typeface="Trebuchet MS" panose="020B0603020202020204"/>
                  <a:ea typeface="+mn-ea"/>
                  <a:cs typeface="+mn-cs"/>
                </a:rPr>
                <a:t>Vous avez la possibilité de visualiser votre inventaire automatique</a:t>
              </a:r>
            </a:p>
          </p:txBody>
        </p:sp>
      </p:grpSp>
      <p:pic>
        <p:nvPicPr>
          <p:cNvPr id="14" name="Image 13">
            <a:extLst>
              <a:ext uri="{FF2B5EF4-FFF2-40B4-BE49-F238E27FC236}">
                <a16:creationId xmlns:a16="http://schemas.microsoft.com/office/drawing/2014/main" id="{6586B033-5DFE-47E3-85EE-43CEA4895308}"/>
              </a:ext>
            </a:extLst>
          </p:cNvPr>
          <p:cNvPicPr>
            <a:picLocks noChangeAspect="1"/>
          </p:cNvPicPr>
          <p:nvPr/>
        </p:nvPicPr>
        <p:blipFill>
          <a:blip r:embed="rId6"/>
          <a:stretch>
            <a:fillRect/>
          </a:stretch>
        </p:blipFill>
        <p:spPr>
          <a:xfrm>
            <a:off x="403640" y="1982228"/>
            <a:ext cx="6332440" cy="1285740"/>
          </a:xfrm>
          <a:prstGeom prst="rect">
            <a:avLst/>
          </a:prstGeom>
          <a:effectLst>
            <a:softEdge rad="0"/>
          </a:effectLst>
        </p:spPr>
      </p:pic>
      <p:sp>
        <p:nvSpPr>
          <p:cNvPr id="15" name="Flèche droite à entaille 9">
            <a:extLst>
              <a:ext uri="{FF2B5EF4-FFF2-40B4-BE49-F238E27FC236}">
                <a16:creationId xmlns:a16="http://schemas.microsoft.com/office/drawing/2014/main" id="{BFC9173C-FE78-4C89-A8B7-D20B14B06EF6}"/>
              </a:ext>
            </a:extLst>
          </p:cNvPr>
          <p:cNvSpPr/>
          <p:nvPr/>
        </p:nvSpPr>
        <p:spPr>
          <a:xfrm>
            <a:off x="2513691" y="4770708"/>
            <a:ext cx="988925" cy="403474"/>
          </a:xfrm>
          <a:prstGeom prst="notchedRightArrow">
            <a:avLst/>
          </a:prstGeom>
          <a:solidFill>
            <a:srgbClr val="FFC000"/>
          </a:solidFill>
          <a:ln w="17145" cap="flat" cmpd="sng" algn="ctr">
            <a:solidFill>
              <a:schemeClr val="tx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pic>
        <p:nvPicPr>
          <p:cNvPr id="16" name="Image 15">
            <a:extLst>
              <a:ext uri="{FF2B5EF4-FFF2-40B4-BE49-F238E27FC236}">
                <a16:creationId xmlns:a16="http://schemas.microsoft.com/office/drawing/2014/main" id="{7327B71A-8D63-4FDE-87F4-74703E87151B}"/>
              </a:ext>
            </a:extLst>
          </p:cNvPr>
          <p:cNvPicPr>
            <a:picLocks noChangeAspect="1"/>
          </p:cNvPicPr>
          <p:nvPr/>
        </p:nvPicPr>
        <p:blipFill>
          <a:blip r:embed="rId7"/>
          <a:stretch>
            <a:fillRect/>
          </a:stretch>
        </p:blipFill>
        <p:spPr>
          <a:xfrm>
            <a:off x="3772653" y="3323292"/>
            <a:ext cx="2963427" cy="2964375"/>
          </a:xfrm>
          <a:prstGeom prst="rect">
            <a:avLst/>
          </a:prstGeom>
        </p:spPr>
      </p:pic>
    </p:spTree>
    <p:extLst>
      <p:ext uri="{BB962C8B-B14F-4D97-AF65-F5344CB8AC3E}">
        <p14:creationId xmlns:p14="http://schemas.microsoft.com/office/powerpoint/2010/main" val="5751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4" name="Rectangle : coins arrondis 383">
            <a:extLst>
              <a:ext uri="{FF2B5EF4-FFF2-40B4-BE49-F238E27FC236}">
                <a16:creationId xmlns:a16="http://schemas.microsoft.com/office/drawing/2014/main" id="{AC4F5C17-5214-4328-BA2D-1DA2C46965F5}"/>
              </a:ext>
            </a:extLst>
          </p:cNvPr>
          <p:cNvSpPr/>
          <p:nvPr>
            <p:custDataLst>
              <p:tags r:id="rId1"/>
            </p:custDataLst>
          </p:nvPr>
        </p:nvSpPr>
        <p:spPr>
          <a:xfrm>
            <a:off x="714655" y="646385"/>
            <a:ext cx="10762690" cy="5696607"/>
          </a:xfrm>
          <a:prstGeom prst="roundRect">
            <a:avLst>
              <a:gd name="adj" fmla="val 6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a:solidFill>
                <a:schemeClr val="tx1"/>
              </a:solidFill>
              <a:cs typeface="Arial"/>
            </a:endParaRPr>
          </a:p>
        </p:txBody>
      </p:sp>
      <p:sp>
        <p:nvSpPr>
          <p:cNvPr id="3" name="Espace réservé du texte 2">
            <a:extLst>
              <a:ext uri="{FF2B5EF4-FFF2-40B4-BE49-F238E27FC236}">
                <a16:creationId xmlns:a16="http://schemas.microsoft.com/office/drawing/2014/main" id="{132B11B2-541C-6B4D-A5C6-D91A91DA63CD}"/>
              </a:ext>
            </a:extLst>
          </p:cNvPr>
          <p:cNvSpPr>
            <a:spLocks noGrp="1"/>
          </p:cNvSpPr>
          <p:nvPr>
            <p:ph type="body" sz="quarter" idx="15"/>
            <p:custDataLst>
              <p:tags r:id="rId2"/>
            </p:custDataLst>
          </p:nvPr>
        </p:nvSpPr>
        <p:spPr/>
        <p:txBody>
          <a:bodyPr/>
          <a:lstStyle/>
          <a:p>
            <a:r>
              <a:rPr lang="fr-FR" dirty="0">
                <a:latin typeface="Arial"/>
                <a:cs typeface="Arial"/>
              </a:rPr>
              <a:t>10</a:t>
            </a:r>
            <a:endParaRPr lang="fr-FR" dirty="0"/>
          </a:p>
        </p:txBody>
      </p:sp>
      <p:sp>
        <p:nvSpPr>
          <p:cNvPr id="33" name="Titre 1">
            <a:extLst>
              <a:ext uri="{FF2B5EF4-FFF2-40B4-BE49-F238E27FC236}">
                <a16:creationId xmlns:a16="http://schemas.microsoft.com/office/drawing/2014/main" id="{80A55263-98A2-4CB3-A5D1-DDF5FF48BF4F}"/>
              </a:ext>
            </a:extLst>
          </p:cNvPr>
          <p:cNvSpPr txBox="1">
            <a:spLocks noChangeAspect="1"/>
          </p:cNvSpPr>
          <p:nvPr>
            <p:custDataLst>
              <p:tags r:id="rId3"/>
            </p:custDataLst>
          </p:nvPr>
        </p:nvSpPr>
        <p:spPr>
          <a:xfrm>
            <a:off x="1173412" y="329543"/>
            <a:ext cx="9943510" cy="5478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1"/>
                </a:solidFill>
                <a:latin typeface="Arial" panose="020B0604020202020204" pitchFamily="34" charset="0"/>
                <a:ea typeface="+mj-ea"/>
                <a:cs typeface="Arial" panose="020B0604020202020204" pitchFamily="34" charset="0"/>
              </a:defRPr>
            </a:lvl1pPr>
          </a:lstStyle>
          <a:p>
            <a:pPr>
              <a:lnSpc>
                <a:spcPct val="100000"/>
              </a:lnSpc>
              <a:tabLst>
                <a:tab pos="1168400" algn="l"/>
              </a:tabLst>
            </a:pPr>
            <a:r>
              <a:rPr lang="fr-FR" sz="2000" b="1">
                <a:solidFill>
                  <a:srgbClr val="C00000"/>
                </a:solidFill>
                <a:ea typeface="+mn-ea"/>
              </a:rPr>
              <a:t>Le choix du type d’inventaire lors du dépôt d’une requête, d’un mémoire ou de pièces dans l’application Télérecours</a:t>
            </a:r>
            <a:endParaRPr lang="fr-FR" sz="2000" b="1" dirty="0">
              <a:solidFill>
                <a:srgbClr val="C00000"/>
              </a:solidFill>
              <a:ea typeface="+mn-ea"/>
            </a:endParaRPr>
          </a:p>
        </p:txBody>
      </p:sp>
      <p:sp>
        <p:nvSpPr>
          <p:cNvPr id="2" name="Rectangle 1">
            <a:extLst>
              <a:ext uri="{FF2B5EF4-FFF2-40B4-BE49-F238E27FC236}">
                <a16:creationId xmlns:a16="http://schemas.microsoft.com/office/drawing/2014/main" id="{AA88B563-7924-4B5E-B7AD-2C2B7F029F11}"/>
              </a:ext>
            </a:extLst>
          </p:cNvPr>
          <p:cNvSpPr/>
          <p:nvPr/>
        </p:nvSpPr>
        <p:spPr>
          <a:xfrm>
            <a:off x="311275" y="719007"/>
            <a:ext cx="184731" cy="369332"/>
          </a:xfrm>
          <a:prstGeom prst="rect">
            <a:avLst/>
          </a:prstGeom>
        </p:spPr>
        <p:txBody>
          <a:bodyPr wrap="none" lIns="91440" tIns="45720" rIns="91440" bIns="45720" anchor="t">
            <a:spAutoFit/>
          </a:bodyPr>
          <a:lstStyle/>
          <a:p>
            <a:endParaRPr lang="fr-FR" b="1">
              <a:cs typeface="Arial"/>
            </a:endParaRPr>
          </a:p>
        </p:txBody>
      </p:sp>
      <p:pic>
        <p:nvPicPr>
          <p:cNvPr id="7" name="Graphique 6" descr="Avertissement">
            <a:extLst>
              <a:ext uri="{FF2B5EF4-FFF2-40B4-BE49-F238E27FC236}">
                <a16:creationId xmlns:a16="http://schemas.microsoft.com/office/drawing/2014/main" id="{9C5AE77A-FFD4-47D2-AB96-F10BE3F1EA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0347" y="1023408"/>
            <a:ext cx="1099131" cy="1099131"/>
          </a:xfrm>
          <a:prstGeom prst="rect">
            <a:avLst/>
          </a:prstGeom>
        </p:spPr>
      </p:pic>
      <p:sp>
        <p:nvSpPr>
          <p:cNvPr id="8" name="Rectangle 7">
            <a:extLst>
              <a:ext uri="{FF2B5EF4-FFF2-40B4-BE49-F238E27FC236}">
                <a16:creationId xmlns:a16="http://schemas.microsoft.com/office/drawing/2014/main" id="{6392E294-67A1-4332-9D42-4D250F354B1B}"/>
              </a:ext>
            </a:extLst>
          </p:cNvPr>
          <p:cNvSpPr/>
          <p:nvPr/>
        </p:nvSpPr>
        <p:spPr>
          <a:xfrm>
            <a:off x="1554480" y="1199209"/>
            <a:ext cx="9400686" cy="923330"/>
          </a:xfrm>
          <a:prstGeom prst="rect">
            <a:avLst/>
          </a:prstGeom>
        </p:spPr>
        <p:txBody>
          <a:bodyPr wrap="square">
            <a:spAutoFit/>
          </a:bodyPr>
          <a:lstStyle/>
          <a:p>
            <a:pPr algn="just"/>
            <a:r>
              <a:rPr lang="fr-FR" dirty="0"/>
              <a:t>En application des dispositions des articles R. 414-5 et R. 611-8-5 du code de justice administrative, chaque fichier transmis au moyen de cette application doit porter un intitulé commençant par le numéro d’ordre affecté à la pièce qu’il contient par l’inventaire détaillé.</a:t>
            </a:r>
          </a:p>
        </p:txBody>
      </p:sp>
      <p:sp>
        <p:nvSpPr>
          <p:cNvPr id="11" name="Rectangle 10">
            <a:extLst>
              <a:ext uri="{FF2B5EF4-FFF2-40B4-BE49-F238E27FC236}">
                <a16:creationId xmlns:a16="http://schemas.microsoft.com/office/drawing/2014/main" id="{A3D7D7BC-6F5E-4D82-A3FF-8DE2469C678C}"/>
              </a:ext>
            </a:extLst>
          </p:cNvPr>
          <p:cNvSpPr/>
          <p:nvPr/>
        </p:nvSpPr>
        <p:spPr>
          <a:xfrm>
            <a:off x="311275" y="2535753"/>
            <a:ext cx="11166070" cy="646331"/>
          </a:xfrm>
          <a:prstGeom prst="rect">
            <a:avLst/>
          </a:prstGeom>
        </p:spPr>
        <p:txBody>
          <a:bodyPr wrap="square">
            <a:spAutoFit/>
          </a:bodyPr>
          <a:lstStyle/>
          <a:p>
            <a:r>
              <a:rPr lang="fr-FR" dirty="0"/>
              <a:t>Si vous avez eu recours à la génération automatique de l’inventaire permise par l’application, l’intitulé du fichier doit décrire également le contenu de cette pièce de manière suffisamment explicite.</a:t>
            </a:r>
          </a:p>
        </p:txBody>
      </p:sp>
      <p:pic>
        <p:nvPicPr>
          <p:cNvPr id="14" name="Image 13">
            <a:extLst>
              <a:ext uri="{FF2B5EF4-FFF2-40B4-BE49-F238E27FC236}">
                <a16:creationId xmlns:a16="http://schemas.microsoft.com/office/drawing/2014/main" id="{5F35ED07-0FCF-4942-8FBC-4C2B0B754745}"/>
              </a:ext>
            </a:extLst>
          </p:cNvPr>
          <p:cNvPicPr>
            <a:picLocks noChangeAspect="1"/>
          </p:cNvPicPr>
          <p:nvPr/>
        </p:nvPicPr>
        <p:blipFill>
          <a:blip r:embed="rId8"/>
          <a:stretch>
            <a:fillRect/>
          </a:stretch>
        </p:blipFill>
        <p:spPr>
          <a:xfrm>
            <a:off x="403640" y="3271219"/>
            <a:ext cx="5916805" cy="2867774"/>
          </a:xfrm>
          <a:prstGeom prst="rect">
            <a:avLst/>
          </a:prstGeom>
        </p:spPr>
      </p:pic>
    </p:spTree>
    <p:extLst>
      <p:ext uri="{BB962C8B-B14F-4D97-AF65-F5344CB8AC3E}">
        <p14:creationId xmlns:p14="http://schemas.microsoft.com/office/powerpoint/2010/main" val="111140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4" name="Rectangle : coins arrondis 383">
            <a:extLst>
              <a:ext uri="{FF2B5EF4-FFF2-40B4-BE49-F238E27FC236}">
                <a16:creationId xmlns:a16="http://schemas.microsoft.com/office/drawing/2014/main" id="{AC4F5C17-5214-4328-BA2D-1DA2C46965F5}"/>
              </a:ext>
            </a:extLst>
          </p:cNvPr>
          <p:cNvSpPr/>
          <p:nvPr>
            <p:custDataLst>
              <p:tags r:id="rId1"/>
            </p:custDataLst>
          </p:nvPr>
        </p:nvSpPr>
        <p:spPr>
          <a:xfrm>
            <a:off x="714655" y="646385"/>
            <a:ext cx="10762690" cy="5696607"/>
          </a:xfrm>
          <a:prstGeom prst="roundRect">
            <a:avLst>
              <a:gd name="adj" fmla="val 6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a:solidFill>
                <a:schemeClr val="tx1"/>
              </a:solidFill>
              <a:cs typeface="Arial"/>
            </a:endParaRPr>
          </a:p>
        </p:txBody>
      </p:sp>
      <p:sp>
        <p:nvSpPr>
          <p:cNvPr id="3" name="Espace réservé du texte 2">
            <a:extLst>
              <a:ext uri="{FF2B5EF4-FFF2-40B4-BE49-F238E27FC236}">
                <a16:creationId xmlns:a16="http://schemas.microsoft.com/office/drawing/2014/main" id="{132B11B2-541C-6B4D-A5C6-D91A91DA63CD}"/>
              </a:ext>
            </a:extLst>
          </p:cNvPr>
          <p:cNvSpPr>
            <a:spLocks noGrp="1"/>
          </p:cNvSpPr>
          <p:nvPr>
            <p:ph type="body" sz="quarter" idx="15"/>
            <p:custDataLst>
              <p:tags r:id="rId2"/>
            </p:custDataLst>
          </p:nvPr>
        </p:nvSpPr>
        <p:spPr/>
        <p:txBody>
          <a:bodyPr/>
          <a:lstStyle/>
          <a:p>
            <a:r>
              <a:rPr lang="fr-FR" dirty="0">
                <a:latin typeface="Arial"/>
                <a:cs typeface="Arial"/>
              </a:rPr>
              <a:t>11</a:t>
            </a:r>
            <a:endParaRPr lang="fr-FR" dirty="0"/>
          </a:p>
        </p:txBody>
      </p:sp>
      <p:sp>
        <p:nvSpPr>
          <p:cNvPr id="33" name="Titre 1">
            <a:extLst>
              <a:ext uri="{FF2B5EF4-FFF2-40B4-BE49-F238E27FC236}">
                <a16:creationId xmlns:a16="http://schemas.microsoft.com/office/drawing/2014/main" id="{80A55263-98A2-4CB3-A5D1-DDF5FF48BF4F}"/>
              </a:ext>
            </a:extLst>
          </p:cNvPr>
          <p:cNvSpPr txBox="1">
            <a:spLocks noChangeAspect="1"/>
          </p:cNvSpPr>
          <p:nvPr>
            <p:custDataLst>
              <p:tags r:id="rId3"/>
            </p:custDataLst>
          </p:nvPr>
        </p:nvSpPr>
        <p:spPr>
          <a:xfrm>
            <a:off x="1173412" y="329543"/>
            <a:ext cx="9943510" cy="5478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1"/>
                </a:solidFill>
                <a:latin typeface="Arial" panose="020B0604020202020204" pitchFamily="34" charset="0"/>
                <a:ea typeface="+mj-ea"/>
                <a:cs typeface="Arial" panose="020B0604020202020204" pitchFamily="34" charset="0"/>
              </a:defRPr>
            </a:lvl1pPr>
          </a:lstStyle>
          <a:p>
            <a:pPr>
              <a:lnSpc>
                <a:spcPct val="100000"/>
              </a:lnSpc>
              <a:tabLst>
                <a:tab pos="1168400" algn="l"/>
              </a:tabLst>
            </a:pPr>
            <a:r>
              <a:rPr lang="fr-FR" sz="2000" b="1">
                <a:solidFill>
                  <a:srgbClr val="C00000"/>
                </a:solidFill>
                <a:ea typeface="+mn-ea"/>
              </a:rPr>
              <a:t>Le choix du type d’inventaire lors du dépôt d’une requête, d’un mémoire ou de pièces dans l’application Télérecours</a:t>
            </a:r>
            <a:endParaRPr lang="fr-FR" sz="2000" b="1" dirty="0">
              <a:solidFill>
                <a:srgbClr val="C00000"/>
              </a:solidFill>
              <a:ea typeface="+mn-ea"/>
            </a:endParaRPr>
          </a:p>
        </p:txBody>
      </p:sp>
      <p:sp>
        <p:nvSpPr>
          <p:cNvPr id="2" name="Rectangle 1">
            <a:extLst>
              <a:ext uri="{FF2B5EF4-FFF2-40B4-BE49-F238E27FC236}">
                <a16:creationId xmlns:a16="http://schemas.microsoft.com/office/drawing/2014/main" id="{AA88B563-7924-4B5E-B7AD-2C2B7F029F11}"/>
              </a:ext>
            </a:extLst>
          </p:cNvPr>
          <p:cNvSpPr/>
          <p:nvPr/>
        </p:nvSpPr>
        <p:spPr>
          <a:xfrm>
            <a:off x="311275" y="719007"/>
            <a:ext cx="184731" cy="369332"/>
          </a:xfrm>
          <a:prstGeom prst="rect">
            <a:avLst/>
          </a:prstGeom>
        </p:spPr>
        <p:txBody>
          <a:bodyPr wrap="none" lIns="91440" tIns="45720" rIns="91440" bIns="45720" anchor="t">
            <a:spAutoFit/>
          </a:bodyPr>
          <a:lstStyle/>
          <a:p>
            <a:endParaRPr lang="fr-FR" b="1">
              <a:cs typeface="Arial"/>
            </a:endParaRPr>
          </a:p>
        </p:txBody>
      </p:sp>
      <p:sp>
        <p:nvSpPr>
          <p:cNvPr id="4" name="Rectangle 3">
            <a:extLst>
              <a:ext uri="{FF2B5EF4-FFF2-40B4-BE49-F238E27FC236}">
                <a16:creationId xmlns:a16="http://schemas.microsoft.com/office/drawing/2014/main" id="{6E191EEC-79C6-4C5A-89D5-908FD2B0BDE7}"/>
              </a:ext>
            </a:extLst>
          </p:cNvPr>
          <p:cNvSpPr/>
          <p:nvPr/>
        </p:nvSpPr>
        <p:spPr>
          <a:xfrm>
            <a:off x="182573" y="941035"/>
            <a:ext cx="11067755" cy="307777"/>
          </a:xfrm>
          <a:prstGeom prst="rect">
            <a:avLst/>
          </a:prstGeom>
        </p:spPr>
        <p:txBody>
          <a:bodyPr wrap="square">
            <a:spAutoFit/>
          </a:bodyPr>
          <a:lstStyle/>
          <a:p>
            <a:r>
              <a:rPr lang="fr-FR" sz="1400" b="1" dirty="0">
                <a:solidFill>
                  <a:srgbClr val="FFC000"/>
                </a:solidFill>
              </a:rPr>
              <a:t>Le nommage incorrect des fichiers est signalé à l’utilisateur par l’application Télérecours :</a:t>
            </a:r>
          </a:p>
        </p:txBody>
      </p:sp>
      <p:pic>
        <p:nvPicPr>
          <p:cNvPr id="12" name="Image 11">
            <a:extLst>
              <a:ext uri="{FF2B5EF4-FFF2-40B4-BE49-F238E27FC236}">
                <a16:creationId xmlns:a16="http://schemas.microsoft.com/office/drawing/2014/main" id="{2F6013D9-18A5-4B5E-A50D-F4D27BD4270F}"/>
              </a:ext>
            </a:extLst>
          </p:cNvPr>
          <p:cNvPicPr>
            <a:picLocks noChangeAspect="1"/>
          </p:cNvPicPr>
          <p:nvPr/>
        </p:nvPicPr>
        <p:blipFill>
          <a:blip r:embed="rId6"/>
          <a:stretch>
            <a:fillRect/>
          </a:stretch>
        </p:blipFill>
        <p:spPr>
          <a:xfrm>
            <a:off x="182573" y="1257877"/>
            <a:ext cx="5776885" cy="2525797"/>
          </a:xfrm>
          <a:prstGeom prst="rect">
            <a:avLst/>
          </a:prstGeom>
        </p:spPr>
      </p:pic>
      <p:pic>
        <p:nvPicPr>
          <p:cNvPr id="13" name="Image 12">
            <a:extLst>
              <a:ext uri="{FF2B5EF4-FFF2-40B4-BE49-F238E27FC236}">
                <a16:creationId xmlns:a16="http://schemas.microsoft.com/office/drawing/2014/main" id="{39EA9A1D-3572-4CA7-A345-DCFD0CA354C0}"/>
              </a:ext>
            </a:extLst>
          </p:cNvPr>
          <p:cNvPicPr>
            <a:picLocks noChangeAspect="1"/>
          </p:cNvPicPr>
          <p:nvPr/>
        </p:nvPicPr>
        <p:blipFill>
          <a:blip r:embed="rId7"/>
          <a:stretch>
            <a:fillRect/>
          </a:stretch>
        </p:blipFill>
        <p:spPr>
          <a:xfrm>
            <a:off x="6473131" y="1263987"/>
            <a:ext cx="3331163" cy="3470573"/>
          </a:xfrm>
          <a:prstGeom prst="rect">
            <a:avLst/>
          </a:prstGeom>
        </p:spPr>
      </p:pic>
      <p:pic>
        <p:nvPicPr>
          <p:cNvPr id="15" name="Image 14">
            <a:extLst>
              <a:ext uri="{FF2B5EF4-FFF2-40B4-BE49-F238E27FC236}">
                <a16:creationId xmlns:a16="http://schemas.microsoft.com/office/drawing/2014/main" id="{781AE809-F1C2-45A5-A452-CFA4E0C5E9D1}"/>
              </a:ext>
            </a:extLst>
          </p:cNvPr>
          <p:cNvPicPr>
            <a:picLocks noChangeAspect="1"/>
          </p:cNvPicPr>
          <p:nvPr/>
        </p:nvPicPr>
        <p:blipFill>
          <a:blip r:embed="rId8"/>
          <a:stretch>
            <a:fillRect/>
          </a:stretch>
        </p:blipFill>
        <p:spPr>
          <a:xfrm>
            <a:off x="182573" y="4873816"/>
            <a:ext cx="7382769" cy="1452610"/>
          </a:xfrm>
          <a:prstGeom prst="rect">
            <a:avLst/>
          </a:prstGeom>
          <a:effectLst>
            <a:softEdge rad="0"/>
          </a:effectLst>
        </p:spPr>
      </p:pic>
      <p:graphicFrame>
        <p:nvGraphicFramePr>
          <p:cNvPr id="16" name="Diagramme 15">
            <a:extLst>
              <a:ext uri="{FF2B5EF4-FFF2-40B4-BE49-F238E27FC236}">
                <a16:creationId xmlns:a16="http://schemas.microsoft.com/office/drawing/2014/main" id="{37F152D5-7C6D-4253-9E69-2123F22C6100}"/>
              </a:ext>
            </a:extLst>
          </p:cNvPr>
          <p:cNvGraphicFramePr/>
          <p:nvPr>
            <p:extLst>
              <p:ext uri="{D42A27DB-BD31-4B8C-83A1-F6EECF244321}">
                <p14:modId xmlns:p14="http://schemas.microsoft.com/office/powerpoint/2010/main" val="3462701998"/>
              </p:ext>
            </p:extLst>
          </p:nvPr>
        </p:nvGraphicFramePr>
        <p:xfrm>
          <a:off x="1470128" y="3702136"/>
          <a:ext cx="1201952" cy="11092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7" name="Virage 14">
            <a:extLst>
              <a:ext uri="{FF2B5EF4-FFF2-40B4-BE49-F238E27FC236}">
                <a16:creationId xmlns:a16="http://schemas.microsoft.com/office/drawing/2014/main" id="{8F638D72-EA03-4059-B7B1-66C94D1C5B96}"/>
              </a:ext>
            </a:extLst>
          </p:cNvPr>
          <p:cNvSpPr/>
          <p:nvPr/>
        </p:nvSpPr>
        <p:spPr>
          <a:xfrm>
            <a:off x="2016567" y="3311367"/>
            <a:ext cx="655513" cy="336073"/>
          </a:xfrm>
          <a:prstGeom prst="bentArrow">
            <a:avLst>
              <a:gd name="adj1" fmla="val 10263"/>
              <a:gd name="adj2" fmla="val 35525"/>
              <a:gd name="adj3" fmla="val 19737"/>
              <a:gd name="adj4" fmla="val 51022"/>
            </a:avLst>
          </a:prstGeom>
          <a:solidFill>
            <a:srgbClr val="FFC000"/>
          </a:solidFill>
          <a:ln w="17145"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Virage 11">
            <a:extLst>
              <a:ext uri="{FF2B5EF4-FFF2-40B4-BE49-F238E27FC236}">
                <a16:creationId xmlns:a16="http://schemas.microsoft.com/office/drawing/2014/main" id="{B61100CB-206C-4932-952A-CA122AF7CE3F}"/>
              </a:ext>
            </a:extLst>
          </p:cNvPr>
          <p:cNvSpPr/>
          <p:nvPr/>
        </p:nvSpPr>
        <p:spPr>
          <a:xfrm flipV="1">
            <a:off x="2016567" y="4911324"/>
            <a:ext cx="351013" cy="1058454"/>
          </a:xfrm>
          <a:prstGeom prst="bentArrow">
            <a:avLst>
              <a:gd name="adj1" fmla="val 9446"/>
              <a:gd name="adj2" fmla="val 35743"/>
              <a:gd name="adj3" fmla="val 25000"/>
              <a:gd name="adj4" fmla="val 43750"/>
            </a:avLst>
          </a:prstGeom>
          <a:solidFill>
            <a:srgbClr val="FFC000"/>
          </a:solidFill>
          <a:ln w="17145"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19" name="Groupe 18">
            <a:extLst>
              <a:ext uri="{FF2B5EF4-FFF2-40B4-BE49-F238E27FC236}">
                <a16:creationId xmlns:a16="http://schemas.microsoft.com/office/drawing/2014/main" id="{AEE76431-FEE0-4333-AE1C-5250879E8A39}"/>
              </a:ext>
            </a:extLst>
          </p:cNvPr>
          <p:cNvGrpSpPr/>
          <p:nvPr/>
        </p:nvGrpSpPr>
        <p:grpSpPr>
          <a:xfrm>
            <a:off x="10557878" y="3422484"/>
            <a:ext cx="1384900" cy="1384900"/>
            <a:chOff x="168878" y="713"/>
            <a:chExt cx="1384900" cy="1384900"/>
          </a:xfrm>
          <a:solidFill>
            <a:srgbClr val="FFC000"/>
          </a:solidFill>
          <a:scene3d>
            <a:camera prst="orthographicFront"/>
            <a:lightRig rig="flat" dir="t"/>
          </a:scene3d>
        </p:grpSpPr>
        <p:sp>
          <p:nvSpPr>
            <p:cNvPr id="20" name="Ellipse 19">
              <a:extLst>
                <a:ext uri="{FF2B5EF4-FFF2-40B4-BE49-F238E27FC236}">
                  <a16:creationId xmlns:a16="http://schemas.microsoft.com/office/drawing/2014/main" id="{D57F12F5-E473-4406-ACD6-A891EB1BC7C6}"/>
                </a:ext>
              </a:extLst>
            </p:cNvPr>
            <p:cNvSpPr/>
            <p:nvPr/>
          </p:nvSpPr>
          <p:spPr>
            <a:xfrm>
              <a:off x="168878" y="713"/>
              <a:ext cx="1384900" cy="1384900"/>
            </a:xfrm>
            <a:prstGeom prst="ellipse">
              <a:avLst/>
            </a:prstGeom>
            <a:grpFill/>
            <a:ln>
              <a:solidFill>
                <a:srgbClr val="FFC000"/>
              </a:solidFill>
            </a:ln>
            <a:effectLst>
              <a:outerShdw blurRad="50800" dist="38100" dir="2700000" rotWithShape="0">
                <a:srgbClr val="000000">
                  <a:alpha val="60000"/>
                </a:srgbClr>
              </a:outerShdw>
            </a:effectLst>
            <a:scene3d>
              <a:camera prst="orthographicFront">
                <a:rot lat="0" lon="0" rev="0"/>
              </a:camera>
              <a:lightRig rig="flat" dir="tl"/>
            </a:scene3d>
            <a:sp3d prstMaterial="plastic">
              <a:bevelT w="120900" h="88900"/>
              <a:bevelB w="88900" h="31750" prst="angle"/>
            </a:sp3d>
          </p:spPr>
        </p:sp>
        <p:sp>
          <p:nvSpPr>
            <p:cNvPr id="21" name="Ellipse 4">
              <a:extLst>
                <a:ext uri="{FF2B5EF4-FFF2-40B4-BE49-F238E27FC236}">
                  <a16:creationId xmlns:a16="http://schemas.microsoft.com/office/drawing/2014/main" id="{EE73982E-8E74-4819-B6CD-58B7FA3CD5F4}"/>
                </a:ext>
              </a:extLst>
            </p:cNvPr>
            <p:cNvSpPr txBox="1"/>
            <p:nvPr/>
          </p:nvSpPr>
          <p:spPr>
            <a:xfrm>
              <a:off x="371692" y="203527"/>
              <a:ext cx="979272" cy="979272"/>
            </a:xfrm>
            <a:prstGeom prst="rect">
              <a:avLst/>
            </a:prstGeom>
            <a:grpFill/>
            <a:ln>
              <a:solidFill>
                <a:srgbClr val="FFC000"/>
              </a:solidFill>
            </a:ln>
            <a:effectLst/>
            <a:sp3d/>
          </p:spPr>
          <p:txBody>
            <a:bodyPr spcFirstLastPara="0" vert="horz" wrap="square" lIns="13970" tIns="13970" rIns="13970" bIns="1397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100" b="0" i="0" u="none" strike="noStrike" kern="1200" cap="none" spc="0" normalizeH="0" baseline="0" noProof="0" dirty="0">
                  <a:ln>
                    <a:noFill/>
                  </a:ln>
                  <a:solidFill>
                    <a:sysClr val="window" lastClr="FFFFFF"/>
                  </a:solidFill>
                  <a:effectLst/>
                  <a:uLnTx/>
                  <a:uFillTx/>
                  <a:latin typeface="Trebuchet MS" panose="020B0603020202020204"/>
                  <a:ea typeface="+mn-ea"/>
                  <a:cs typeface="+mn-cs"/>
                </a:rPr>
                <a:t>Dans l’inventaire, le fichier mal nommé est placé en fin de liste</a:t>
              </a:r>
            </a:p>
          </p:txBody>
        </p:sp>
      </p:grpSp>
      <p:sp>
        <p:nvSpPr>
          <p:cNvPr id="22" name="Flèche gauche 19">
            <a:extLst>
              <a:ext uri="{FF2B5EF4-FFF2-40B4-BE49-F238E27FC236}">
                <a16:creationId xmlns:a16="http://schemas.microsoft.com/office/drawing/2014/main" id="{CFDE8009-C3A6-4FEC-9C87-E5DCFAD61915}"/>
              </a:ext>
            </a:extLst>
          </p:cNvPr>
          <p:cNvSpPr/>
          <p:nvPr/>
        </p:nvSpPr>
        <p:spPr>
          <a:xfrm>
            <a:off x="9885879" y="3973123"/>
            <a:ext cx="408219" cy="283622"/>
          </a:xfrm>
          <a:prstGeom prst="leftArrow">
            <a:avLst/>
          </a:prstGeom>
          <a:solidFill>
            <a:srgbClr val="FFC000"/>
          </a:solidFill>
          <a:ln w="17145"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1245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84" name="Rectangle : coins arrondis 383">
            <a:extLst>
              <a:ext uri="{FF2B5EF4-FFF2-40B4-BE49-F238E27FC236}">
                <a16:creationId xmlns:a16="http://schemas.microsoft.com/office/drawing/2014/main" id="{AC4F5C17-5214-4328-BA2D-1DA2C46965F5}"/>
              </a:ext>
            </a:extLst>
          </p:cNvPr>
          <p:cNvSpPr/>
          <p:nvPr>
            <p:custDataLst>
              <p:tags r:id="rId1"/>
            </p:custDataLst>
          </p:nvPr>
        </p:nvSpPr>
        <p:spPr>
          <a:xfrm>
            <a:off x="714655" y="646385"/>
            <a:ext cx="10762690" cy="5696607"/>
          </a:xfrm>
          <a:prstGeom prst="roundRect">
            <a:avLst>
              <a:gd name="adj" fmla="val 6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b="1">
              <a:solidFill>
                <a:schemeClr val="tx1"/>
              </a:solidFill>
              <a:cs typeface="Arial"/>
            </a:endParaRPr>
          </a:p>
          <a:p>
            <a:endParaRPr lang="fr-FR">
              <a:solidFill>
                <a:schemeClr val="tx1"/>
              </a:solidFill>
              <a:cs typeface="Arial"/>
            </a:endParaRPr>
          </a:p>
        </p:txBody>
      </p:sp>
      <p:sp>
        <p:nvSpPr>
          <p:cNvPr id="3" name="Espace réservé du texte 2">
            <a:extLst>
              <a:ext uri="{FF2B5EF4-FFF2-40B4-BE49-F238E27FC236}">
                <a16:creationId xmlns:a16="http://schemas.microsoft.com/office/drawing/2014/main" id="{132B11B2-541C-6B4D-A5C6-D91A91DA63CD}"/>
              </a:ext>
            </a:extLst>
          </p:cNvPr>
          <p:cNvSpPr>
            <a:spLocks noGrp="1"/>
          </p:cNvSpPr>
          <p:nvPr>
            <p:ph type="body" sz="quarter" idx="15"/>
            <p:custDataLst>
              <p:tags r:id="rId2"/>
            </p:custDataLst>
          </p:nvPr>
        </p:nvSpPr>
        <p:spPr/>
        <p:txBody>
          <a:bodyPr/>
          <a:lstStyle/>
          <a:p>
            <a:r>
              <a:rPr lang="fr-FR" dirty="0">
                <a:latin typeface="Arial"/>
                <a:cs typeface="Arial"/>
              </a:rPr>
              <a:t>12</a:t>
            </a:r>
            <a:endParaRPr lang="fr-FR" dirty="0"/>
          </a:p>
        </p:txBody>
      </p:sp>
      <p:sp>
        <p:nvSpPr>
          <p:cNvPr id="33" name="Titre 1">
            <a:extLst>
              <a:ext uri="{FF2B5EF4-FFF2-40B4-BE49-F238E27FC236}">
                <a16:creationId xmlns:a16="http://schemas.microsoft.com/office/drawing/2014/main" id="{80A55263-98A2-4CB3-A5D1-DDF5FF48BF4F}"/>
              </a:ext>
            </a:extLst>
          </p:cNvPr>
          <p:cNvSpPr txBox="1">
            <a:spLocks noChangeAspect="1"/>
          </p:cNvSpPr>
          <p:nvPr>
            <p:custDataLst>
              <p:tags r:id="rId3"/>
            </p:custDataLst>
          </p:nvPr>
        </p:nvSpPr>
        <p:spPr>
          <a:xfrm>
            <a:off x="1173412" y="329543"/>
            <a:ext cx="9943510" cy="5478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b="0" kern="1200">
                <a:solidFill>
                  <a:schemeClr val="tx1"/>
                </a:solidFill>
                <a:latin typeface="Arial" panose="020B0604020202020204" pitchFamily="34" charset="0"/>
                <a:ea typeface="+mj-ea"/>
                <a:cs typeface="Arial" panose="020B0604020202020204" pitchFamily="34" charset="0"/>
              </a:defRPr>
            </a:lvl1pPr>
          </a:lstStyle>
          <a:p>
            <a:pPr>
              <a:lnSpc>
                <a:spcPct val="100000"/>
              </a:lnSpc>
              <a:tabLst>
                <a:tab pos="1168400" algn="l"/>
              </a:tabLst>
            </a:pPr>
            <a:r>
              <a:rPr lang="fr-FR" sz="2000" b="1">
                <a:solidFill>
                  <a:srgbClr val="C00000"/>
                </a:solidFill>
                <a:ea typeface="+mn-ea"/>
              </a:rPr>
              <a:t>Le choix du type d’inventaire lors du dépôt d’une requête, d’un mémoire ou de pièces dans l’application Télérecours</a:t>
            </a:r>
            <a:endParaRPr lang="fr-FR" sz="2000" b="1" dirty="0">
              <a:solidFill>
                <a:srgbClr val="C00000"/>
              </a:solidFill>
              <a:ea typeface="+mn-ea"/>
            </a:endParaRPr>
          </a:p>
        </p:txBody>
      </p:sp>
      <p:sp>
        <p:nvSpPr>
          <p:cNvPr id="2" name="Rectangle 1">
            <a:extLst>
              <a:ext uri="{FF2B5EF4-FFF2-40B4-BE49-F238E27FC236}">
                <a16:creationId xmlns:a16="http://schemas.microsoft.com/office/drawing/2014/main" id="{AA88B563-7924-4B5E-B7AD-2C2B7F029F11}"/>
              </a:ext>
            </a:extLst>
          </p:cNvPr>
          <p:cNvSpPr/>
          <p:nvPr/>
        </p:nvSpPr>
        <p:spPr>
          <a:xfrm>
            <a:off x="311275" y="719007"/>
            <a:ext cx="184731" cy="369332"/>
          </a:xfrm>
          <a:prstGeom prst="rect">
            <a:avLst/>
          </a:prstGeom>
        </p:spPr>
        <p:txBody>
          <a:bodyPr wrap="none" lIns="91440" tIns="45720" rIns="91440" bIns="45720" anchor="t">
            <a:spAutoFit/>
          </a:bodyPr>
          <a:lstStyle/>
          <a:p>
            <a:endParaRPr lang="fr-FR" b="1">
              <a:cs typeface="Arial"/>
            </a:endParaRPr>
          </a:p>
        </p:txBody>
      </p:sp>
      <p:sp>
        <p:nvSpPr>
          <p:cNvPr id="4" name="Rectangle 3">
            <a:extLst>
              <a:ext uri="{FF2B5EF4-FFF2-40B4-BE49-F238E27FC236}">
                <a16:creationId xmlns:a16="http://schemas.microsoft.com/office/drawing/2014/main" id="{6E191EEC-79C6-4C5A-89D5-908FD2B0BDE7}"/>
              </a:ext>
            </a:extLst>
          </p:cNvPr>
          <p:cNvSpPr/>
          <p:nvPr/>
        </p:nvSpPr>
        <p:spPr>
          <a:xfrm>
            <a:off x="232805" y="1189120"/>
            <a:ext cx="11067755" cy="369332"/>
          </a:xfrm>
          <a:prstGeom prst="rect">
            <a:avLst/>
          </a:prstGeom>
        </p:spPr>
        <p:txBody>
          <a:bodyPr wrap="square">
            <a:spAutoFit/>
          </a:bodyPr>
          <a:lstStyle/>
          <a:p>
            <a:r>
              <a:rPr lang="fr-FR" b="1" dirty="0">
                <a:solidFill>
                  <a:srgbClr val="FFC000"/>
                </a:solidFill>
              </a:rPr>
              <a:t>Exemple d’inventaire automatique généré par l’application Télérecours :</a:t>
            </a:r>
          </a:p>
        </p:txBody>
      </p:sp>
      <p:pic>
        <p:nvPicPr>
          <p:cNvPr id="23" name="Image 22">
            <a:extLst>
              <a:ext uri="{FF2B5EF4-FFF2-40B4-BE49-F238E27FC236}">
                <a16:creationId xmlns:a16="http://schemas.microsoft.com/office/drawing/2014/main" id="{D0BC217A-394D-4435-BFB5-6FFB4C191622}"/>
              </a:ext>
            </a:extLst>
          </p:cNvPr>
          <p:cNvPicPr>
            <a:picLocks noChangeAspect="1"/>
          </p:cNvPicPr>
          <p:nvPr/>
        </p:nvPicPr>
        <p:blipFill>
          <a:blip r:embed="rId6"/>
          <a:stretch>
            <a:fillRect/>
          </a:stretch>
        </p:blipFill>
        <p:spPr>
          <a:xfrm>
            <a:off x="232805" y="1734724"/>
            <a:ext cx="5350238" cy="4443307"/>
          </a:xfrm>
          <a:prstGeom prst="rect">
            <a:avLst/>
          </a:prstGeom>
        </p:spPr>
      </p:pic>
    </p:spTree>
    <p:extLst>
      <p:ext uri="{BB962C8B-B14F-4D97-AF65-F5344CB8AC3E}">
        <p14:creationId xmlns:p14="http://schemas.microsoft.com/office/powerpoint/2010/main" val="974907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Personnalisé 2">
      <a:dk1>
        <a:srgbClr val="000000"/>
      </a:dk1>
      <a:lt1>
        <a:srgbClr val="FFFFFF"/>
      </a:lt1>
      <a:dk2>
        <a:srgbClr val="2A2421"/>
      </a:dk2>
      <a:lt2>
        <a:srgbClr val="F8F8F8"/>
      </a:lt2>
      <a:accent1>
        <a:srgbClr val="B11949"/>
      </a:accent1>
      <a:accent2>
        <a:srgbClr val="DEA32C"/>
      </a:accent2>
      <a:accent3>
        <a:srgbClr val="6C1A20"/>
      </a:accent3>
      <a:accent4>
        <a:srgbClr val="66909F"/>
      </a:accent4>
      <a:accent5>
        <a:srgbClr val="B99B5B"/>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145A210F-6EBA-F449-B660-D3F031399F97}" vid="{563CA371-AD7A-134A-AD06-3EEE59595B87}"/>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3E88582CC0BB42BE380AFD5D3389AE" ma:contentTypeVersion="4" ma:contentTypeDescription="Crée un document." ma:contentTypeScope="" ma:versionID="311f7f5f6d508cbb6ecb04803d6ace50">
  <xsd:schema xmlns:xsd="http://www.w3.org/2001/XMLSchema" xmlns:xs="http://www.w3.org/2001/XMLSchema" xmlns:p="http://schemas.microsoft.com/office/2006/metadata/properties" xmlns:ns2="6150ca0b-3781-458c-94f9-2fcde40e5298" xmlns:ns3="d70ff371-c437-484d-9d0f-33b9f048e0c3" targetNamespace="http://schemas.microsoft.com/office/2006/metadata/properties" ma:root="true" ma:fieldsID="584b638447874bceddfe7d834f9c6666" ns2:_="" ns3:_="">
    <xsd:import namespace="6150ca0b-3781-458c-94f9-2fcde40e5298"/>
    <xsd:import namespace="d70ff371-c437-484d-9d0f-33b9f048e0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50ca0b-3781-458c-94f9-2fcde40e5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0ff371-c437-484d-9d0f-33b9f048e0c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8D67B3-B993-4DBC-A80B-24F3BE1C9933}">
  <ds:schemaRefs>
    <ds:schemaRef ds:uri="6150ca0b-3781-458c-94f9-2fcde40e5298"/>
    <ds:schemaRef ds:uri="d70ff371-c437-484d-9d0f-33b9f048e0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627D56-2ABC-4226-8B1B-E603AB77412D}">
  <ds:schemaRefs>
    <ds:schemaRef ds:uri="http://schemas.microsoft.com/sharepoint/v3/contenttype/forms"/>
  </ds:schemaRefs>
</ds:datastoreItem>
</file>

<file path=customXml/itemProps3.xml><?xml version="1.0" encoding="utf-8"?>
<ds:datastoreItem xmlns:ds="http://schemas.openxmlformats.org/officeDocument/2006/customXml" ds:itemID="{D0B61CA1-A822-4606-8B2A-C4D60A14C199}">
  <ds:schemaRefs>
    <ds:schemaRef ds:uri="http://schemas.microsoft.com/office/infopath/2007/PartnerControls"/>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6150ca0b-3781-458c-94f9-2fcde40e5298"/>
    <ds:schemaRef ds:uri="http://purl.org/dc/elements/1.1/"/>
    <ds:schemaRef ds:uri="d70ff371-c437-484d-9d0f-33b9f048e0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AAAAMMJJ_Template_Presentation_AUTEUR_Version</Template>
  <TotalTime>82</TotalTime>
  <Words>370</Words>
  <Application>Microsoft Office PowerPoint</Application>
  <PresentationFormat>Grand écran</PresentationFormat>
  <Paragraphs>102</Paragraphs>
  <Slides>7</Slides>
  <Notes>6</Notes>
  <HiddenSlides>1</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7</vt:i4>
      </vt:variant>
    </vt:vector>
  </HeadingPairs>
  <TitlesOfParts>
    <vt:vector size="18" baseType="lpstr">
      <vt:lpstr>Arial</vt:lpstr>
      <vt:lpstr>Calibri</vt:lpstr>
      <vt:lpstr>Marianne</vt:lpstr>
      <vt:lpstr>Marianne Light</vt:lpstr>
      <vt:lpstr>Marianne Medium</vt:lpstr>
      <vt:lpstr>Raleway SemiBold</vt:lpstr>
      <vt:lpstr>Trebuchet MS</vt:lpstr>
      <vt:lpstr>Wingdings</vt:lpstr>
      <vt:lpstr>Thème Office</vt:lpstr>
      <vt:lpstr>1_MINISTÈRIEL</vt:lpstr>
      <vt:lpstr>3_MINISTÈRIEL</vt:lpstr>
      <vt:lpstr>Nouveauté : Génération automatique l’inventaire détaillé</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atelier des avocats</dc:title>
  <dc:creator>Cécile CONSIGNY</dc:creator>
  <cp:lastModifiedBy>Bathscheba MACE</cp:lastModifiedBy>
  <cp:revision>10</cp:revision>
  <cp:lastPrinted>2020-10-29T10:01:13Z</cp:lastPrinted>
  <dcterms:created xsi:type="dcterms:W3CDTF">2020-10-16T15:19:18Z</dcterms:created>
  <dcterms:modified xsi:type="dcterms:W3CDTF">2021-08-20T14:49:19Z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0x010100E03E88582CC0BB42BE380AFD5D3389AE</vt:lpwstr>
  </property>
</Properties>
</file>